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14"/>
  </p:notesMasterIdLst>
  <p:sldIdLst>
    <p:sldId id="259" r:id="rId5"/>
    <p:sldId id="295" r:id="rId6"/>
    <p:sldId id="281" r:id="rId7"/>
    <p:sldId id="312" r:id="rId8"/>
    <p:sldId id="311" r:id="rId9"/>
    <p:sldId id="296" r:id="rId10"/>
    <p:sldId id="307" r:id="rId11"/>
    <p:sldId id="306" r:id="rId12"/>
    <p:sldId id="30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3694F9-5674-4C84-9D2E-DCAD45374B4C}" v="2" dt="2023-05-10T00:05:58.519"/>
    <p1510:client id="{D188FDA1-7F77-4FB7-B217-F03D6046700D}" v="118" dt="2023-05-05T21:24:15.376"/>
    <p1510:client id="{DE325DB3-4D1D-BA08-9151-634725A61318}" v="493" dt="2023-05-08T02:57:40.9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ic Jarman" userId="S::ejarman@my365.bellevue.edu::bc9cf05d-94f1-4b33-9e82-e69eff02f465" providerId="AD" clId="Web-{C23694F9-5674-4C84-9D2E-DCAD45374B4C}"/>
    <pc:docChg chg="modSld">
      <pc:chgData name="Eric Jarman" userId="S::ejarman@my365.bellevue.edu::bc9cf05d-94f1-4b33-9e82-e69eff02f465" providerId="AD" clId="Web-{C23694F9-5674-4C84-9D2E-DCAD45374B4C}" dt="2023-05-10T00:05:58.519" v="1" actId="20577"/>
      <pc:docMkLst>
        <pc:docMk/>
      </pc:docMkLst>
      <pc:sldChg chg="modSp">
        <pc:chgData name="Eric Jarman" userId="S::ejarman@my365.bellevue.edu::bc9cf05d-94f1-4b33-9e82-e69eff02f465" providerId="AD" clId="Web-{C23694F9-5674-4C84-9D2E-DCAD45374B4C}" dt="2023-05-10T00:05:58.519" v="1" actId="20577"/>
        <pc:sldMkLst>
          <pc:docMk/>
          <pc:sldMk cId="170963834" sldId="259"/>
        </pc:sldMkLst>
        <pc:spChg chg="mod">
          <ac:chgData name="Eric Jarman" userId="S::ejarman@my365.bellevue.edu::bc9cf05d-94f1-4b33-9e82-e69eff02f465" providerId="AD" clId="Web-{C23694F9-5674-4C84-9D2E-DCAD45374B4C}" dt="2023-05-10T00:05:58.519" v="1" actId="20577"/>
          <ac:spMkLst>
            <pc:docMk/>
            <pc:sldMk cId="170963834" sldId="259"/>
            <ac:spMk id="2" creationId="{D9B36C10-A9EA-414E-B3D3-09BAD9FA950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03B5A-21DF-4BBB-8059-B6B192FC641E}" type="datetimeFigureOut">
              <a:rPr lang="en-US" smtClean="0"/>
              <a:t>5/9/2023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1EF503-E31C-4FCE-86D9-0C61A5CBE283}" type="slidenum">
              <a:rPr lang="en-US" smtClean="0"/>
              <a:t>‹#›</a:t>
            </a:fld>
            <a:endParaRPr lang="en-US"/>
          </a:p>
        </p:txBody>
      </p:sp>
    </p:spTree>
    <p:extLst>
      <p:ext uri="{BB962C8B-B14F-4D97-AF65-F5344CB8AC3E}">
        <p14:creationId xmlns:p14="http://schemas.microsoft.com/office/powerpoint/2010/main" val="3430128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
        <p:nvSpPr>
          <p:cNvPr id="45" name="Freeform: Shape 44">
            <a:extLst>
              <a:ext uri="{FF2B5EF4-FFF2-40B4-BE49-F238E27FC236}">
                <a16:creationId xmlns:a16="http://schemas.microsoft.com/office/drawing/2014/main" id="{0EB13613-B0EE-441F-BE95-C20ED5BBAD27}"/>
              </a:ext>
              <a:ext uri="{C183D7F6-B498-43B3-948B-1728B52AA6E4}">
                <adec:decorative xmlns:adec="http://schemas.microsoft.com/office/drawing/2017/decorative" val="1"/>
              </a:ext>
            </a:extLst>
          </p:cNvPr>
          <p:cNvSpPr/>
          <p:nvPr userDrawn="1"/>
        </p:nvSpPr>
        <p:spPr>
          <a:xfrm rot="10800000">
            <a:off x="-33556" y="-3643"/>
            <a:ext cx="4613230" cy="6861641"/>
          </a:xfrm>
          <a:custGeom>
            <a:avLst/>
            <a:gdLst>
              <a:gd name="connsiteX0" fmla="*/ 4613230 w 4613230"/>
              <a:gd name="connsiteY0" fmla="*/ 6861641 h 6861641"/>
              <a:gd name="connsiteX1" fmla="*/ 0 w 4613230"/>
              <a:gd name="connsiteY1" fmla="*/ 6861641 h 6861641"/>
              <a:gd name="connsiteX2" fmla="*/ 1788950 w 4613230"/>
              <a:gd name="connsiteY2" fmla="*/ 0 h 6861641"/>
              <a:gd name="connsiteX3" fmla="*/ 4613230 w 4613230"/>
              <a:gd name="connsiteY3" fmla="*/ 0 h 6861641"/>
              <a:gd name="connsiteX4" fmla="*/ 4613230 w 4613230"/>
              <a:gd name="connsiteY4" fmla="*/ 6861641 h 6861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230" h="6861641">
                <a:moveTo>
                  <a:pt x="4613230" y="6861641"/>
                </a:moveTo>
                <a:lnTo>
                  <a:pt x="0" y="6861641"/>
                </a:lnTo>
                <a:lnTo>
                  <a:pt x="1788950" y="0"/>
                </a:lnTo>
                <a:lnTo>
                  <a:pt x="4613230" y="0"/>
                </a:lnTo>
                <a:lnTo>
                  <a:pt x="4613230" y="686164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ctr">
              <a:buFont typeface="Arial" panose="020B0604020202020204" pitchFamily="34" charset="0"/>
              <a:buNone/>
            </a:pPr>
            <a:endParaRPr lang="en-US"/>
          </a:p>
        </p:txBody>
      </p:sp>
      <p:sp>
        <p:nvSpPr>
          <p:cNvPr id="44" name="Freeform: Shape 43">
            <a:extLst>
              <a:ext uri="{FF2B5EF4-FFF2-40B4-BE49-F238E27FC236}">
                <a16:creationId xmlns:a16="http://schemas.microsoft.com/office/drawing/2014/main" id="{2399D2ED-C606-4FE3-B01C-3A0A39699E38}"/>
              </a:ext>
              <a:ext uri="{C183D7F6-B498-43B3-948B-1728B52AA6E4}">
                <adec:decorative xmlns:adec="http://schemas.microsoft.com/office/drawing/2017/decorative" val="1"/>
              </a:ext>
            </a:extLst>
          </p:cNvPr>
          <p:cNvSpPr/>
          <p:nvPr userDrawn="1"/>
        </p:nvSpPr>
        <p:spPr>
          <a:xfrm rot="10800000">
            <a:off x="-33556" y="-14280"/>
            <a:ext cx="4615080" cy="10637"/>
          </a:xfrm>
          <a:custGeom>
            <a:avLst/>
            <a:gdLst>
              <a:gd name="connsiteX0" fmla="*/ 4615080 w 4615080"/>
              <a:gd name="connsiteY0" fmla="*/ 10637 h 10637"/>
              <a:gd name="connsiteX1" fmla="*/ 0 w 4615080"/>
              <a:gd name="connsiteY1" fmla="*/ 7095 h 10637"/>
              <a:gd name="connsiteX2" fmla="*/ 1850 w 4615080"/>
              <a:gd name="connsiteY2" fmla="*/ 0 h 10637"/>
              <a:gd name="connsiteX3" fmla="*/ 4615080 w 4615080"/>
              <a:gd name="connsiteY3" fmla="*/ 0 h 10637"/>
              <a:gd name="connsiteX4" fmla="*/ 4615080 w 4615080"/>
              <a:gd name="connsiteY4" fmla="*/ 10637 h 10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5080" h="10637">
                <a:moveTo>
                  <a:pt x="4615080" y="10637"/>
                </a:moveTo>
                <a:lnTo>
                  <a:pt x="0" y="7095"/>
                </a:lnTo>
                <a:lnTo>
                  <a:pt x="1850" y="0"/>
                </a:lnTo>
                <a:lnTo>
                  <a:pt x="4615080" y="0"/>
                </a:lnTo>
                <a:lnTo>
                  <a:pt x="4615080" y="10637"/>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0" name="Straight Connector 9">
            <a:extLst>
              <a:ext uri="{FF2B5EF4-FFF2-40B4-BE49-F238E27FC236}">
                <a16:creationId xmlns:a16="http://schemas.microsoft.com/office/drawing/2014/main" id="{8A05C98F-3390-4876-ACE6-6BDD7A931BDC}"/>
              </a:ext>
              <a:ext uri="{C183D7F6-B498-43B3-948B-1728B52AA6E4}">
                <adec:decorative xmlns:adec="http://schemas.microsoft.com/office/drawing/2017/decorative" val="1"/>
              </a:ext>
            </a:extLst>
          </p:cNvPr>
          <p:cNvCxnSpPr>
            <a:cxnSpLocks/>
          </p:cNvCxnSpPr>
          <p:nvPr userDrawn="1"/>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26F8EC6-7B48-45CF-933E-F83D29E1692D}"/>
              </a:ext>
              <a:ext uri="{C183D7F6-B498-43B3-948B-1728B52AA6E4}">
                <adec:decorative xmlns:adec="http://schemas.microsoft.com/office/drawing/2017/decorative" val="1"/>
              </a:ext>
            </a:extLst>
          </p:cNvPr>
          <p:cNvCxnSpPr>
            <a:cxnSpLocks/>
          </p:cNvCxnSpPr>
          <p:nvPr userDrawn="1"/>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37FFCAA-1618-46D9-B44D-5CE6E225DB8B}"/>
              </a:ext>
              <a:ext uri="{C183D7F6-B498-43B3-948B-1728B52AA6E4}">
                <adec:decorative xmlns:adec="http://schemas.microsoft.com/office/drawing/2017/decorative" val="1"/>
              </a:ext>
            </a:extLst>
          </p:cNvPr>
          <p:cNvCxnSpPr>
            <a:cxnSpLocks/>
          </p:cNvCxnSpPr>
          <p:nvPr userDrawn="1"/>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6F2CA3C-3424-4A00-9FDF-0DC9EFAC22F1}"/>
              </a:ext>
              <a:ext uri="{C183D7F6-B498-43B3-948B-1728B52AA6E4}">
                <adec:decorative xmlns:adec="http://schemas.microsoft.com/office/drawing/2017/decorative" val="1"/>
              </a:ext>
            </a:extLst>
          </p:cNvPr>
          <p:cNvCxnSpPr>
            <a:cxnSpLocks/>
          </p:cNvCxnSpPr>
          <p:nvPr userDrawn="1"/>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0FA2E1A-8693-4B6C-ABF7-81B17586C3A0}"/>
              </a:ext>
              <a:ext uri="{C183D7F6-B498-43B3-948B-1728B52AA6E4}">
                <adec:decorative xmlns:adec="http://schemas.microsoft.com/office/drawing/2017/decorative" val="1"/>
              </a:ext>
            </a:extLst>
          </p:cNvPr>
          <p:cNvCxnSpPr>
            <a:cxnSpLocks/>
          </p:cNvCxnSpPr>
          <p:nvPr userDrawn="1"/>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48" name="Picture Placeholder 47">
            <a:extLst>
              <a:ext uri="{FF2B5EF4-FFF2-40B4-BE49-F238E27FC236}">
                <a16:creationId xmlns:a16="http://schemas.microsoft.com/office/drawing/2014/main" id="{C564A0C9-27BD-49AC-A786-23623E329EE8}"/>
              </a:ext>
            </a:extLst>
          </p:cNvPr>
          <p:cNvSpPr>
            <a:spLocks noGrp="1"/>
          </p:cNvSpPr>
          <p:nvPr>
            <p:ph type="pic" sz="quarter" idx="13"/>
          </p:nvPr>
        </p:nvSpPr>
        <p:spPr>
          <a:xfrm>
            <a:off x="2623279" y="0"/>
            <a:ext cx="9568721" cy="6858000"/>
          </a:xfrm>
          <a:custGeom>
            <a:avLst/>
            <a:gdLst>
              <a:gd name="connsiteX0" fmla="*/ 1955447 w 9568721"/>
              <a:gd name="connsiteY0" fmla="*/ 0 h 6858000"/>
              <a:gd name="connsiteX1" fmla="*/ 9568721 w 9568721"/>
              <a:gd name="connsiteY1" fmla="*/ 0 h 6858000"/>
              <a:gd name="connsiteX2" fmla="*/ 9568721 w 9568721"/>
              <a:gd name="connsiteY2" fmla="*/ 6858000 h 6858000"/>
              <a:gd name="connsiteX3" fmla="*/ 0 w 9568721"/>
              <a:gd name="connsiteY3" fmla="*/ 6858000 h 6858000"/>
              <a:gd name="connsiteX4" fmla="*/ 0 w 9568721"/>
              <a:gd name="connsiteY4" fmla="*/ 6857998 h 6858000"/>
              <a:gd name="connsiteX5" fmla="*/ 167446 w 9568721"/>
              <a:gd name="connsiteY5" fmla="*/ 68579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8721" h="6858000">
                <a:moveTo>
                  <a:pt x="1955447" y="0"/>
                </a:moveTo>
                <a:lnTo>
                  <a:pt x="9568721" y="0"/>
                </a:lnTo>
                <a:lnTo>
                  <a:pt x="9568721" y="6858000"/>
                </a:lnTo>
                <a:lnTo>
                  <a:pt x="0" y="6858000"/>
                </a:lnTo>
                <a:lnTo>
                  <a:pt x="0" y="6857998"/>
                </a:lnTo>
                <a:lnTo>
                  <a:pt x="167446" y="6857998"/>
                </a:lnTo>
                <a:close/>
              </a:path>
            </a:pathLst>
          </a:custGeom>
          <a:solidFill>
            <a:schemeClr val="accent2"/>
          </a:solidFill>
        </p:spPr>
        <p:txBody>
          <a:bodyPr wrap="square">
            <a:noAutofit/>
          </a:bodyPr>
          <a:lstStyle/>
          <a:p>
            <a:endParaRPr lang="en-US"/>
          </a:p>
        </p:txBody>
      </p:sp>
      <p:sp>
        <p:nvSpPr>
          <p:cNvPr id="6" name="Title 5">
            <a:extLst>
              <a:ext uri="{FF2B5EF4-FFF2-40B4-BE49-F238E27FC236}">
                <a16:creationId xmlns:a16="http://schemas.microsoft.com/office/drawing/2014/main" id="{208E3DBC-8B68-468D-8087-25FED9397CBE}"/>
              </a:ext>
            </a:extLst>
          </p:cNvPr>
          <p:cNvSpPr>
            <a:spLocks noGrp="1"/>
          </p:cNvSpPr>
          <p:nvPr>
            <p:ph type="title"/>
          </p:nvPr>
        </p:nvSpPr>
        <p:spPr>
          <a:xfrm>
            <a:off x="520697" y="1040001"/>
            <a:ext cx="3338625" cy="3150159"/>
          </a:xfrm>
        </p:spPr>
        <p:txBody>
          <a:bodyPr anchor="t"/>
          <a:lstStyle/>
          <a:p>
            <a:r>
              <a:rPr lang="en-US"/>
              <a:t>Click to edit Master title style</a:t>
            </a:r>
          </a:p>
        </p:txBody>
      </p:sp>
      <p:sp>
        <p:nvSpPr>
          <p:cNvPr id="15" name="Text Placeholder 14">
            <a:extLst>
              <a:ext uri="{FF2B5EF4-FFF2-40B4-BE49-F238E27FC236}">
                <a16:creationId xmlns:a16="http://schemas.microsoft.com/office/drawing/2014/main" id="{490C672D-EAE7-4BF2-81BB-72858B251D1C}"/>
              </a:ext>
            </a:extLst>
          </p:cNvPr>
          <p:cNvSpPr>
            <a:spLocks noGrp="1"/>
          </p:cNvSpPr>
          <p:nvPr>
            <p:ph type="body" sz="quarter" idx="14" hasCustomPrompt="1"/>
          </p:nvPr>
        </p:nvSpPr>
        <p:spPr>
          <a:xfrm>
            <a:off x="490538" y="4240213"/>
            <a:ext cx="3497262" cy="1801812"/>
          </a:xfrm>
        </p:spPr>
        <p:txBody>
          <a:bodyPr>
            <a:normAutofit/>
          </a:bodyPr>
          <a:lstStyle>
            <a:lvl1pPr marL="0" indent="0">
              <a:buNone/>
              <a:defRPr sz="2400"/>
            </a:lvl1pPr>
            <a:lvl2pPr>
              <a:buNone/>
              <a:defRPr sz="1600"/>
            </a:lvl2pPr>
            <a:lvl3pPr>
              <a:buNone/>
              <a:defRPr sz="1600"/>
            </a:lvl3pPr>
            <a:lvl4pPr>
              <a:buNone/>
              <a:defRPr sz="1600"/>
            </a:lvl4pPr>
            <a:lvl5pPr>
              <a:buNone/>
              <a:defRPr sz="1600"/>
            </a:lvl5pPr>
          </a:lstStyle>
          <a:p>
            <a:pPr lvl="0"/>
            <a:r>
              <a:rPr lang="en-US"/>
              <a:t>Presentation Name</a:t>
            </a:r>
          </a:p>
        </p:txBody>
      </p:sp>
    </p:spTree>
    <p:extLst>
      <p:ext uri="{BB962C8B-B14F-4D97-AF65-F5344CB8AC3E}">
        <p14:creationId xmlns:p14="http://schemas.microsoft.com/office/powerpoint/2010/main" val="1742368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ctr" anchorCtr="0">
            <a:normAutofit/>
          </a:bodyPr>
          <a:lstStyle>
            <a:lvl1pPr marL="0" indent="0">
              <a:buNone/>
              <a:defRPr sz="28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ctr" anchorCtr="0">
            <a:normAutofit/>
          </a:bodyPr>
          <a:lstStyle>
            <a:lvl1pPr marL="0" indent="0">
              <a:buNone/>
              <a:defRPr sz="28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r>
              <a:rPr lang="en-US"/>
              <a:t>Sample Footer Text</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r>
              <a:rPr lang="en-US"/>
              <a:t>2/7/20XX</a:t>
            </a:r>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321030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4495800"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4495800"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90851D2E-FEBE-45BF-A78F-C1F61B6C3856}"/>
              </a:ext>
            </a:extLst>
          </p:cNvPr>
          <p:cNvSpPr>
            <a:spLocks noGrp="1"/>
          </p:cNvSpPr>
          <p:nvPr>
            <p:ph type="body" sz="quarter" idx="13"/>
          </p:nvPr>
        </p:nvSpPr>
        <p:spPr>
          <a:xfrm>
            <a:off x="8151812"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4135C99B-A268-4617-89C4-8F3AA2AAA69A}"/>
              </a:ext>
            </a:extLst>
          </p:cNvPr>
          <p:cNvSpPr>
            <a:spLocks noGrp="1"/>
          </p:cNvSpPr>
          <p:nvPr>
            <p:ph sz="quarter" idx="14"/>
          </p:nvPr>
        </p:nvSpPr>
        <p:spPr>
          <a:xfrm>
            <a:off x="8151812"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r>
              <a:rPr lang="en-US"/>
              <a:t>Sample Footer Text</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r>
              <a:rPr lang="en-US"/>
              <a:t>2/7/20XX</a:t>
            </a:r>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7602552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9FC1870-C7ED-435A-8479-DFD344B9375D}"/>
              </a:ext>
            </a:extLst>
          </p:cNvPr>
          <p:cNvSpPr>
            <a:spLocks noGrp="1"/>
          </p:cNvSpPr>
          <p:nvPr>
            <p:ph type="title"/>
          </p:nvPr>
        </p:nvSpPr>
        <p:spPr>
          <a:xfrm>
            <a:off x="1143001" y="533400"/>
            <a:ext cx="5496636" cy="1685898"/>
          </a:xfrm>
        </p:spPr>
        <p:txBody>
          <a:bodyPr>
            <a:normAutofit/>
          </a:bodyPr>
          <a:lstStyle>
            <a:lvl1pPr>
              <a:defRPr sz="4400"/>
            </a:lvl1pPr>
          </a:lstStyle>
          <a:p>
            <a:endParaRPr lang="en-US"/>
          </a:p>
        </p:txBody>
      </p:sp>
      <p:sp>
        <p:nvSpPr>
          <p:cNvPr id="6" name="Content Placeholder 2">
            <a:extLst>
              <a:ext uri="{FF2B5EF4-FFF2-40B4-BE49-F238E27FC236}">
                <a16:creationId xmlns:a16="http://schemas.microsoft.com/office/drawing/2014/main" id="{D855DAF2-123D-4C27-95D2-974B571079F3}"/>
              </a:ext>
            </a:extLst>
          </p:cNvPr>
          <p:cNvSpPr>
            <a:spLocks noGrp="1"/>
          </p:cNvSpPr>
          <p:nvPr>
            <p:ph idx="1"/>
          </p:nvPr>
        </p:nvSpPr>
        <p:spPr>
          <a:xfrm>
            <a:off x="1143001" y="2229347"/>
            <a:ext cx="5496636" cy="3821743"/>
          </a:xfrm>
        </p:spPr>
        <p:txBody>
          <a:bodyPr/>
          <a:lstStyle>
            <a:lvl1pPr marL="0" indent="0">
              <a:buNone/>
              <a:defRPr/>
            </a:lvl1pPr>
          </a:lstStyle>
          <a:p>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a:t>Sample Footer Text</a:t>
            </a:r>
          </a:p>
        </p:txBody>
      </p:sp>
      <p:sp>
        <p:nvSpPr>
          <p:cNvPr id="14" name="Picture Placeholder 11">
            <a:extLst>
              <a:ext uri="{FF2B5EF4-FFF2-40B4-BE49-F238E27FC236}">
                <a16:creationId xmlns:a16="http://schemas.microsoft.com/office/drawing/2014/main" id="{E3769467-BA9B-49FE-B40A-419EF32766CE}"/>
              </a:ext>
            </a:extLst>
          </p:cNvPr>
          <p:cNvSpPr>
            <a:spLocks noGrp="1"/>
          </p:cNvSpPr>
          <p:nvPr>
            <p:ph type="pic" sz="quarter" idx="14"/>
          </p:nvPr>
        </p:nvSpPr>
        <p:spPr>
          <a:xfrm>
            <a:off x="7186070" y="0"/>
            <a:ext cx="2463897" cy="3429000"/>
          </a:xfrm>
          <a:solidFill>
            <a:schemeClr val="accent2"/>
          </a:solidFill>
        </p:spPr>
        <p:txBody>
          <a:bodyPr/>
          <a:lstStyle/>
          <a:p>
            <a:endParaRPr lang="en-US"/>
          </a:p>
        </p:txBody>
      </p:sp>
      <p:sp>
        <p:nvSpPr>
          <p:cNvPr id="12" name="Picture Placeholder 11">
            <a:extLst>
              <a:ext uri="{FF2B5EF4-FFF2-40B4-BE49-F238E27FC236}">
                <a16:creationId xmlns:a16="http://schemas.microsoft.com/office/drawing/2014/main" id="{77878E15-1592-426F-A454-7F4568224567}"/>
              </a:ext>
            </a:extLst>
          </p:cNvPr>
          <p:cNvSpPr>
            <a:spLocks noGrp="1"/>
          </p:cNvSpPr>
          <p:nvPr>
            <p:ph type="pic" sz="quarter" idx="13"/>
          </p:nvPr>
        </p:nvSpPr>
        <p:spPr>
          <a:xfrm>
            <a:off x="9649155" y="0"/>
            <a:ext cx="2539797" cy="3429000"/>
          </a:xfrm>
          <a:solidFill>
            <a:schemeClr val="accent2"/>
          </a:solidFill>
        </p:spPr>
        <p:txBody>
          <a:bodyPr/>
          <a:lstStyle/>
          <a:p>
            <a:endParaRPr lang="en-US"/>
          </a:p>
        </p:txBody>
      </p:sp>
      <p:sp>
        <p:nvSpPr>
          <p:cNvPr id="16" name="Picture Placeholder 11">
            <a:extLst>
              <a:ext uri="{FF2B5EF4-FFF2-40B4-BE49-F238E27FC236}">
                <a16:creationId xmlns:a16="http://schemas.microsoft.com/office/drawing/2014/main" id="{E318F348-8CAC-4ADD-8162-E88487E44EBB}"/>
              </a:ext>
            </a:extLst>
          </p:cNvPr>
          <p:cNvSpPr>
            <a:spLocks noGrp="1"/>
          </p:cNvSpPr>
          <p:nvPr>
            <p:ph type="pic" sz="quarter" idx="16"/>
          </p:nvPr>
        </p:nvSpPr>
        <p:spPr>
          <a:xfrm>
            <a:off x="7186070" y="3383280"/>
            <a:ext cx="2463897" cy="3474720"/>
          </a:xfrm>
          <a:solidFill>
            <a:schemeClr val="accent2"/>
          </a:solidFill>
        </p:spPr>
        <p:txBody>
          <a:bodyPr/>
          <a:lstStyle/>
          <a:p>
            <a:endParaRPr lang="en-US"/>
          </a:p>
        </p:txBody>
      </p:sp>
      <p:sp>
        <p:nvSpPr>
          <p:cNvPr id="15" name="Picture Placeholder 11">
            <a:extLst>
              <a:ext uri="{FF2B5EF4-FFF2-40B4-BE49-F238E27FC236}">
                <a16:creationId xmlns:a16="http://schemas.microsoft.com/office/drawing/2014/main" id="{C762F208-8E03-4B5E-9F11-0F01147F6A47}"/>
              </a:ext>
            </a:extLst>
          </p:cNvPr>
          <p:cNvSpPr>
            <a:spLocks noGrp="1"/>
          </p:cNvSpPr>
          <p:nvPr>
            <p:ph type="pic" sz="quarter" idx="15"/>
          </p:nvPr>
        </p:nvSpPr>
        <p:spPr>
          <a:xfrm>
            <a:off x="9649155" y="3383280"/>
            <a:ext cx="2539797" cy="3474720"/>
          </a:xfrm>
          <a:solidFill>
            <a:schemeClr val="accent2"/>
          </a:solidFill>
        </p:spPr>
        <p:txBody>
          <a:bodyPr/>
          <a:lstStyle/>
          <a:p>
            <a:endParaRPr lang="en-US"/>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lvl1pPr>
              <a:defRPr>
                <a:solidFill>
                  <a:schemeClr val="bg1"/>
                </a:solidFill>
              </a:defRPr>
            </a:lvl1pPr>
          </a:lstStyle>
          <a:p>
            <a:r>
              <a:rPr lang="en-US"/>
              <a:t>2/7/20XX</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lvl1pPr>
              <a:defRPr>
                <a:solidFill>
                  <a:schemeClr val="bg1"/>
                </a:solidFill>
              </a:defRPr>
            </a:lvl1pPr>
          </a:lstStyle>
          <a:p>
            <a:fld id="{312CC964-A50B-4C29-B4E4-2C30BB34CCF3}" type="slidenum">
              <a:rPr lang="en-US" smtClean="0"/>
              <a:pPr/>
              <a:t>‹#›</a:t>
            </a:fld>
            <a:endParaRPr lang="en-US"/>
          </a:p>
        </p:txBody>
      </p:sp>
    </p:spTree>
    <p:extLst>
      <p:ext uri="{BB962C8B-B14F-4D97-AF65-F5344CB8AC3E}">
        <p14:creationId xmlns:p14="http://schemas.microsoft.com/office/powerpoint/2010/main" val="4597113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6AF1A06-62E5-489E-B58B-735C8C7AC163}"/>
              </a:ext>
            </a:extLst>
          </p:cNvPr>
          <p:cNvSpPr>
            <a:spLocks noGrp="1"/>
          </p:cNvSpPr>
          <p:nvPr>
            <p:ph type="title"/>
          </p:nvPr>
        </p:nvSpPr>
        <p:spPr>
          <a:xfrm>
            <a:off x="5146159" y="685800"/>
            <a:ext cx="6238688" cy="1382233"/>
          </a:xfrm>
        </p:spPr>
        <p:txBody>
          <a:bodyPr>
            <a:normAutofit/>
          </a:bodyPr>
          <a:lstStyle>
            <a:lvl1pPr>
              <a:defRPr sz="4400"/>
            </a:lvl1pPr>
          </a:lstStyle>
          <a:p>
            <a:endParaRPr lang="en-US"/>
          </a:p>
        </p:txBody>
      </p:sp>
      <p:sp>
        <p:nvSpPr>
          <p:cNvPr id="11" name="Picture Placeholder 10">
            <a:extLst>
              <a:ext uri="{FF2B5EF4-FFF2-40B4-BE49-F238E27FC236}">
                <a16:creationId xmlns:a16="http://schemas.microsoft.com/office/drawing/2014/main" id="{F69C6C4F-4058-4399-B572-5BE848DDF8B3}"/>
              </a:ext>
            </a:extLst>
          </p:cNvPr>
          <p:cNvSpPr>
            <a:spLocks noGrp="1"/>
          </p:cNvSpPr>
          <p:nvPr>
            <p:ph type="pic" sz="quarter" idx="13"/>
          </p:nvPr>
        </p:nvSpPr>
        <p:spPr>
          <a:xfrm>
            <a:off x="0" y="-7444"/>
            <a:ext cx="4966447" cy="6846394"/>
          </a:xfrm>
          <a:custGeom>
            <a:avLst/>
            <a:gdLst>
              <a:gd name="connsiteX0" fmla="*/ 0 w 4966447"/>
              <a:gd name="connsiteY0" fmla="*/ 0 h 6846394"/>
              <a:gd name="connsiteX1" fmla="*/ 4966447 w 4966447"/>
              <a:gd name="connsiteY1" fmla="*/ 0 h 6846394"/>
              <a:gd name="connsiteX2" fmla="*/ 3362258 w 4966447"/>
              <a:gd name="connsiteY2" fmla="*/ 6846394 h 6846394"/>
              <a:gd name="connsiteX3" fmla="*/ 0 w 4966447"/>
              <a:gd name="connsiteY3" fmla="*/ 6846394 h 6846394"/>
            </a:gdLst>
            <a:ahLst/>
            <a:cxnLst>
              <a:cxn ang="0">
                <a:pos x="connsiteX0" y="connsiteY0"/>
              </a:cxn>
              <a:cxn ang="0">
                <a:pos x="connsiteX1" y="connsiteY1"/>
              </a:cxn>
              <a:cxn ang="0">
                <a:pos x="connsiteX2" y="connsiteY2"/>
              </a:cxn>
              <a:cxn ang="0">
                <a:pos x="connsiteX3" y="connsiteY3"/>
              </a:cxn>
            </a:cxnLst>
            <a:rect l="l" t="t" r="r" b="b"/>
            <a:pathLst>
              <a:path w="4966447" h="6846394">
                <a:moveTo>
                  <a:pt x="0" y="0"/>
                </a:moveTo>
                <a:lnTo>
                  <a:pt x="4966447" y="0"/>
                </a:lnTo>
                <a:lnTo>
                  <a:pt x="3362258" y="6846394"/>
                </a:lnTo>
                <a:lnTo>
                  <a:pt x="0" y="6846394"/>
                </a:lnTo>
                <a:close/>
              </a:path>
            </a:pathLst>
          </a:custGeom>
          <a:solidFill>
            <a:schemeClr val="accent2"/>
          </a:solidFill>
        </p:spPr>
        <p:txBody>
          <a:bodyPr wrap="square">
            <a:noAutofit/>
          </a:bodyPr>
          <a:lstStyle/>
          <a:p>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lvl1pPr>
              <a:defRPr>
                <a:solidFill>
                  <a:schemeClr val="bg1"/>
                </a:solidFill>
              </a:defRPr>
            </a:lvl1pPr>
          </a:lstStyle>
          <a:p>
            <a:r>
              <a:rPr lang="en-US"/>
              <a:t>Sample Footer Text</a:t>
            </a:r>
            <a:endParaRPr lang="en-US">
              <a:solidFill>
                <a:schemeClr val="bg1"/>
              </a:solidFill>
            </a:endParaRPr>
          </a:p>
        </p:txBody>
      </p:sp>
      <p:sp>
        <p:nvSpPr>
          <p:cNvPr id="7" name="Content Placeholder 2">
            <a:extLst>
              <a:ext uri="{FF2B5EF4-FFF2-40B4-BE49-F238E27FC236}">
                <a16:creationId xmlns:a16="http://schemas.microsoft.com/office/drawing/2014/main" id="{9C26D8E8-8E78-469E-8668-51D3E4C11F13}"/>
              </a:ext>
            </a:extLst>
          </p:cNvPr>
          <p:cNvSpPr>
            <a:spLocks noGrp="1"/>
          </p:cNvSpPr>
          <p:nvPr>
            <p:ph idx="1"/>
          </p:nvPr>
        </p:nvSpPr>
        <p:spPr>
          <a:xfrm>
            <a:off x="5146158" y="2301949"/>
            <a:ext cx="6238687" cy="4022650"/>
          </a:xfrm>
        </p:spPr>
        <p:txBody>
          <a:bodyPr/>
          <a:lstStyle>
            <a:lvl1pPr>
              <a:buNone/>
              <a:defRPr/>
            </a:lvl1pPr>
          </a:lstStyle>
          <a:p>
            <a:endParaRPr lang="en-US"/>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cxnSp>
        <p:nvCxnSpPr>
          <p:cNvPr id="8" name="Straight Connector 7">
            <a:extLst>
              <a:ext uri="{FF2B5EF4-FFF2-40B4-BE49-F238E27FC236}">
                <a16:creationId xmlns:a16="http://schemas.microsoft.com/office/drawing/2014/main" id="{ED096BF3-A78D-4B37-892C-A0C32711851A}"/>
              </a:ext>
              <a:ext uri="{C183D7F6-B498-43B3-948B-1728B52AA6E4}">
                <adec:decorative xmlns:adec="http://schemas.microsoft.com/office/drawing/2017/decorative" val="1"/>
              </a:ext>
            </a:extLst>
          </p:cNvPr>
          <p:cNvCxnSpPr>
            <a:cxnSpLocks/>
          </p:cNvCxnSpPr>
          <p:nvPr userDrawn="1"/>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4780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10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6870231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r>
              <a:rPr lang="en-US"/>
              <a:t>2/7/20XX</a:t>
            </a:r>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9499701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r>
              <a:rPr lang="en-US"/>
              <a:t>2/7/20XX</a:t>
            </a:r>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284515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r>
              <a:rPr lang="en-US"/>
              <a:t>2/7/20XX</a:t>
            </a:r>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1136795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r>
              <a:rPr lang="en-US"/>
              <a:t>2/7/20XX</a:t>
            </a:r>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9259756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185752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CA046725-2805-431E-AA4E-0B018DFB3EAC}"/>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23">
            <a:extLst>
              <a:ext uri="{FF2B5EF4-FFF2-40B4-BE49-F238E27FC236}">
                <a16:creationId xmlns:a16="http://schemas.microsoft.com/office/drawing/2014/main" id="{3C30A62C-FEC9-4F1D-976E-DB003592FD3E}"/>
              </a:ext>
              <a:ext uri="{C183D7F6-B498-43B3-948B-1728B52AA6E4}">
                <adec:decorative xmlns:adec="http://schemas.microsoft.com/office/drawing/2017/decorative" val="1"/>
              </a:ext>
            </a:extLst>
          </p:cNvPr>
          <p:cNvSpPr/>
          <p:nvPr userDrawn="1"/>
        </p:nvSpPr>
        <p:spPr>
          <a:xfrm rot="10800000">
            <a:off x="0" y="-5979"/>
            <a:ext cx="5111086" cy="693221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57998">
                <a:moveTo>
                  <a:pt x="2702995" y="42638"/>
                </a:moveTo>
                <a:lnTo>
                  <a:pt x="6699211" y="0"/>
                </a:lnTo>
                <a:lnTo>
                  <a:pt x="6699211" y="6857998"/>
                </a:lnTo>
                <a:lnTo>
                  <a:pt x="0" y="6844350"/>
                </a:lnTo>
                <a:lnTo>
                  <a:pt x="2702995" y="42638"/>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ACA2C262-0DF7-4EBE-8F23-D1240B3BB5A9}"/>
              </a:ext>
            </a:extLst>
          </p:cNvPr>
          <p:cNvSpPr>
            <a:spLocks noGrp="1"/>
          </p:cNvSpPr>
          <p:nvPr>
            <p:ph type="title"/>
          </p:nvPr>
        </p:nvSpPr>
        <p:spPr>
          <a:xfrm>
            <a:off x="680485" y="675167"/>
            <a:ext cx="3761862" cy="3055078"/>
          </a:xfrm>
        </p:spPr>
        <p:txBody>
          <a:bodyPr anchor="t">
            <a:normAutofit/>
          </a:bodyPr>
          <a:lstStyle>
            <a:lvl1pPr>
              <a:defRPr sz="4400"/>
            </a:lvl1pPr>
          </a:lstStyle>
          <a:p>
            <a:endParaRPr lang="en-US"/>
          </a:p>
        </p:txBody>
      </p:sp>
      <p:sp>
        <p:nvSpPr>
          <p:cNvPr id="8" name="Content Placeholder 2">
            <a:extLst>
              <a:ext uri="{FF2B5EF4-FFF2-40B4-BE49-F238E27FC236}">
                <a16:creationId xmlns:a16="http://schemas.microsoft.com/office/drawing/2014/main" id="{430E531D-ED29-45E2-A30F-0363B29E057C}"/>
              </a:ext>
            </a:extLst>
          </p:cNvPr>
          <p:cNvSpPr>
            <a:spLocks noGrp="1"/>
          </p:cNvSpPr>
          <p:nvPr>
            <p:ph idx="1"/>
          </p:nvPr>
        </p:nvSpPr>
        <p:spPr>
          <a:xfrm>
            <a:off x="5167424" y="533400"/>
            <a:ext cx="3794512" cy="5797237"/>
          </a:xfrm>
        </p:spPr>
        <p:txBody>
          <a:bodyPr anchor="ctr">
            <a:normAutofit/>
          </a:bodyPr>
          <a:lstStyle>
            <a:lvl1pPr>
              <a:buNone/>
              <a:defRPr/>
            </a:lvl1pPr>
          </a:lstStyle>
          <a:p>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a:t>Sample Footer Text</a:t>
            </a:r>
          </a:p>
        </p:txBody>
      </p:sp>
      <p:cxnSp>
        <p:nvCxnSpPr>
          <p:cNvPr id="10" name="Straight Connector 9">
            <a:extLst>
              <a:ext uri="{FF2B5EF4-FFF2-40B4-BE49-F238E27FC236}">
                <a16:creationId xmlns:a16="http://schemas.microsoft.com/office/drawing/2014/main" id="{0801F434-3E0E-40D9-A2D3-857BAE77D1D7}"/>
              </a:ext>
              <a:ext uri="{C183D7F6-B498-43B3-948B-1728B52AA6E4}">
                <adec:decorative xmlns:adec="http://schemas.microsoft.com/office/drawing/2017/decorative" val="1"/>
              </a:ext>
            </a:extLst>
          </p:cNvPr>
          <p:cNvCxnSpPr>
            <a:cxnSpLocks/>
            <a:stCxn id="5" idx="2"/>
          </p:cNvCxnSpPr>
          <p:nvPr userDrawn="1"/>
        </p:nvCxnSpPr>
        <p:spPr>
          <a:xfrm flipH="1" flipV="1">
            <a:off x="0" y="5329451"/>
            <a:ext cx="6096000" cy="15285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D44F5C56-0053-4E4A-BFFF-E98E7B91CCA9}"/>
              </a:ext>
            </a:extLst>
          </p:cNvPr>
          <p:cNvSpPr>
            <a:spLocks noGrp="1"/>
          </p:cNvSpPr>
          <p:nvPr>
            <p:ph type="pic" sz="quarter" idx="13"/>
          </p:nvPr>
        </p:nvSpPr>
        <p:spPr>
          <a:xfrm>
            <a:off x="9531096" y="0"/>
            <a:ext cx="2660904" cy="3429000"/>
          </a:xfrm>
          <a:solidFill>
            <a:schemeClr val="accent2"/>
          </a:solidFill>
        </p:spPr>
        <p:txBody>
          <a:bodyPr/>
          <a:lstStyle/>
          <a:p>
            <a:endParaRPr lang="en-US"/>
          </a:p>
        </p:txBody>
      </p:sp>
      <p:sp>
        <p:nvSpPr>
          <p:cNvPr id="14" name="Picture Placeholder 12">
            <a:extLst>
              <a:ext uri="{FF2B5EF4-FFF2-40B4-BE49-F238E27FC236}">
                <a16:creationId xmlns:a16="http://schemas.microsoft.com/office/drawing/2014/main" id="{226008DD-DEA7-4900-8D76-128694E12320}"/>
              </a:ext>
            </a:extLst>
          </p:cNvPr>
          <p:cNvSpPr>
            <a:spLocks noGrp="1"/>
          </p:cNvSpPr>
          <p:nvPr>
            <p:ph type="pic" sz="quarter" idx="14"/>
          </p:nvPr>
        </p:nvSpPr>
        <p:spPr>
          <a:xfrm>
            <a:off x="9531096" y="3383280"/>
            <a:ext cx="2660904" cy="3474720"/>
          </a:xfrm>
          <a:solidFill>
            <a:schemeClr val="accent2"/>
          </a:solidFill>
        </p:spPr>
        <p:txBody>
          <a:bodyPr/>
          <a:lstStyle/>
          <a:p>
            <a:endParaRPr lang="en-US"/>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0998517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943FF111-78CB-4983-B8F5-B6B8AB608EBD}"/>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D7213E2B-F1F4-4058-B2C2-73EC82E30701}"/>
              </a:ext>
            </a:extLst>
          </p:cNvPr>
          <p:cNvSpPr>
            <a:spLocks noGrp="1"/>
          </p:cNvSpPr>
          <p:nvPr>
            <p:ph type="ctrTitle"/>
          </p:nvPr>
        </p:nvSpPr>
        <p:spPr>
          <a:xfrm>
            <a:off x="5083790" y="1064715"/>
            <a:ext cx="6153912" cy="3922755"/>
          </a:xfrm>
        </p:spPr>
        <p:txBody>
          <a:bodyPr>
            <a:normAutofit/>
          </a:bodyPr>
          <a:lstStyle>
            <a:lvl1pPr algn="l">
              <a:defRPr sz="4400"/>
            </a:lvl1pPr>
          </a:lstStyle>
          <a:p>
            <a:pPr algn="r"/>
            <a:endParaRPr lang="en-US"/>
          </a:p>
        </p:txBody>
      </p:sp>
      <p:sp>
        <p:nvSpPr>
          <p:cNvPr id="7" name="Subtitle 2">
            <a:extLst>
              <a:ext uri="{FF2B5EF4-FFF2-40B4-BE49-F238E27FC236}">
                <a16:creationId xmlns:a16="http://schemas.microsoft.com/office/drawing/2014/main" id="{6F3C210C-32A8-4833-93AA-B97D51CEA9A5}"/>
              </a:ext>
            </a:extLst>
          </p:cNvPr>
          <p:cNvSpPr>
            <a:spLocks noGrp="1"/>
          </p:cNvSpPr>
          <p:nvPr>
            <p:ph type="subTitle" idx="1"/>
          </p:nvPr>
        </p:nvSpPr>
        <p:spPr>
          <a:xfrm>
            <a:off x="5083790" y="5033339"/>
            <a:ext cx="6157951" cy="943386"/>
          </a:xfrm>
        </p:spPr>
        <p:txBody>
          <a:bodyPr/>
          <a:lstStyle>
            <a:lvl1pPr>
              <a:buNone/>
              <a:defRPr/>
            </a:lvl1pPr>
          </a:lstStyle>
          <a:p>
            <a:pPr algn="r"/>
            <a:endParaRPr lang="en-US"/>
          </a:p>
        </p:txBody>
      </p:sp>
      <p:cxnSp>
        <p:nvCxnSpPr>
          <p:cNvPr id="9" name="Straight Connector 8">
            <a:extLst>
              <a:ext uri="{FF2B5EF4-FFF2-40B4-BE49-F238E27FC236}">
                <a16:creationId xmlns:a16="http://schemas.microsoft.com/office/drawing/2014/main" id="{F9FA8250-8F05-4500-98CD-AD8B9E2BABCB}"/>
              </a:ext>
              <a:ext uri="{C183D7F6-B498-43B3-948B-1728B52AA6E4}">
                <adec:decorative xmlns:adec="http://schemas.microsoft.com/office/drawing/2017/decorative" val="1"/>
              </a:ext>
            </a:extLst>
          </p:cNvPr>
          <p:cNvCxnSpPr>
            <a:cxnSpLocks/>
          </p:cNvCxnSpPr>
          <p:nvPr userDrawn="1"/>
        </p:nvCxnSpPr>
        <p:spPr>
          <a:xfrm flipH="1">
            <a:off x="3418764" y="0"/>
            <a:ext cx="815637"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F4A7590-29E0-4C43-A12B-EE5A8672A9B9}"/>
              </a:ext>
              <a:ext uri="{C183D7F6-B498-43B3-948B-1728B52AA6E4}">
                <adec:decorative xmlns:adec="http://schemas.microsoft.com/office/drawing/2017/decorative" val="1"/>
              </a:ext>
            </a:extLst>
          </p:cNvPr>
          <p:cNvCxnSpPr>
            <a:cxnSpLocks/>
          </p:cNvCxnSpPr>
          <p:nvPr userDrawn="1"/>
        </p:nvCxnSpPr>
        <p:spPr>
          <a:xfrm>
            <a:off x="0" y="5468380"/>
            <a:ext cx="6096000" cy="13896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8440C747-2FA3-4C97-A0A7-52520A197E23}"/>
              </a:ext>
            </a:extLst>
          </p:cNvPr>
          <p:cNvSpPr>
            <a:spLocks noGrp="1"/>
          </p:cNvSpPr>
          <p:nvPr>
            <p:ph type="pic" sz="quarter" idx="13"/>
          </p:nvPr>
        </p:nvSpPr>
        <p:spPr>
          <a:xfrm>
            <a:off x="16822" y="0"/>
            <a:ext cx="4811317" cy="6857998"/>
          </a:xfrm>
          <a:custGeom>
            <a:avLst/>
            <a:gdLst>
              <a:gd name="connsiteX0" fmla="*/ 0 w 4811317"/>
              <a:gd name="connsiteY0" fmla="*/ 0 h 6857998"/>
              <a:gd name="connsiteX1" fmla="*/ 4811317 w 4811317"/>
              <a:gd name="connsiteY1" fmla="*/ 0 h 6857998"/>
              <a:gd name="connsiteX2" fmla="*/ 2712446 w 4811317"/>
              <a:gd name="connsiteY2" fmla="*/ 6857998 h 6857998"/>
              <a:gd name="connsiteX3" fmla="*/ 0 w 4811317"/>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4811317" h="6857998">
                <a:moveTo>
                  <a:pt x="0" y="0"/>
                </a:moveTo>
                <a:lnTo>
                  <a:pt x="4811317" y="0"/>
                </a:lnTo>
                <a:lnTo>
                  <a:pt x="2712446" y="6857998"/>
                </a:lnTo>
                <a:lnTo>
                  <a:pt x="0" y="6857998"/>
                </a:lnTo>
                <a:close/>
              </a:path>
            </a:pathLst>
          </a:custGeom>
          <a:solidFill>
            <a:schemeClr val="accent2"/>
          </a:solidFill>
        </p:spPr>
        <p:txBody>
          <a:bodyPr wrap="square">
            <a:noAutofit/>
          </a:bodyPr>
          <a:lstStyle/>
          <a:p>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a:t>Sample Footer Text</a:t>
            </a:r>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5060468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r>
              <a:rPr lang="en-US"/>
              <a:t>2/7/20XX</a:t>
            </a:r>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3391958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r>
              <a:rPr lang="en-US"/>
              <a:t>2/7/20XX</a:t>
            </a:r>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200526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F3DC9447-F266-4B2E-8776-377FB587EEA9}"/>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67F96C23-62A5-470B-9372-6381453507D1}"/>
              </a:ext>
            </a:extLst>
          </p:cNvPr>
          <p:cNvSpPr>
            <a:spLocks noGrp="1"/>
          </p:cNvSpPr>
          <p:nvPr>
            <p:ph type="title"/>
          </p:nvPr>
        </p:nvSpPr>
        <p:spPr>
          <a:xfrm>
            <a:off x="5693734" y="557304"/>
            <a:ext cx="5355265" cy="1625731"/>
          </a:xfrm>
        </p:spPr>
        <p:txBody>
          <a:bodyPr>
            <a:normAutofit/>
          </a:bodyPr>
          <a:lstStyle>
            <a:lvl1pPr>
              <a:defRPr sz="4400"/>
            </a:lvl1pPr>
          </a:lstStyle>
          <a:p>
            <a:endParaRPr lang="en-US"/>
          </a:p>
        </p:txBody>
      </p:sp>
      <p:cxnSp>
        <p:nvCxnSpPr>
          <p:cNvPr id="10" name="Straight Connector 9">
            <a:extLst>
              <a:ext uri="{FF2B5EF4-FFF2-40B4-BE49-F238E27FC236}">
                <a16:creationId xmlns:a16="http://schemas.microsoft.com/office/drawing/2014/main" id="{34B16D8F-69C0-44C7-95EE-6C7CDECACDAF}"/>
              </a:ext>
              <a:ext uri="{C183D7F6-B498-43B3-948B-1728B52AA6E4}">
                <adec:decorative xmlns:adec="http://schemas.microsoft.com/office/drawing/2017/decorative" val="1"/>
              </a:ext>
            </a:extLst>
          </p:cNvPr>
          <p:cNvCxnSpPr>
            <a:cxnSpLocks/>
          </p:cNvCxnSpPr>
          <p:nvPr userDrawn="1"/>
        </p:nvCxnSpPr>
        <p:spPr>
          <a:xfrm flipV="1">
            <a:off x="4576137" y="0"/>
            <a:ext cx="668374"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E8FA2190-55B9-429E-AE43-1A9A41DBEBF9}"/>
              </a:ext>
            </a:extLst>
          </p:cNvPr>
          <p:cNvSpPr>
            <a:spLocks noGrp="1"/>
          </p:cNvSpPr>
          <p:nvPr>
            <p:ph type="pic" sz="quarter" idx="13"/>
          </p:nvPr>
        </p:nvSpPr>
        <p:spPr>
          <a:xfrm>
            <a:off x="1" y="0"/>
            <a:ext cx="4742121" cy="3434316"/>
          </a:xfrm>
          <a:custGeom>
            <a:avLst/>
            <a:gdLst>
              <a:gd name="connsiteX0" fmla="*/ 0 w 4742121"/>
              <a:gd name="connsiteY0" fmla="*/ 0 h 3434316"/>
              <a:gd name="connsiteX1" fmla="*/ 4306186 w 4742121"/>
              <a:gd name="connsiteY1" fmla="*/ 0 h 3434316"/>
              <a:gd name="connsiteX2" fmla="*/ 4742121 w 4742121"/>
              <a:gd name="connsiteY2" fmla="*/ 3434316 h 3434316"/>
              <a:gd name="connsiteX3" fmla="*/ 0 w 4742121"/>
              <a:gd name="connsiteY3" fmla="*/ 3434316 h 3434316"/>
            </a:gdLst>
            <a:ahLst/>
            <a:cxnLst>
              <a:cxn ang="0">
                <a:pos x="connsiteX0" y="connsiteY0"/>
              </a:cxn>
              <a:cxn ang="0">
                <a:pos x="connsiteX1" y="connsiteY1"/>
              </a:cxn>
              <a:cxn ang="0">
                <a:pos x="connsiteX2" y="connsiteY2"/>
              </a:cxn>
              <a:cxn ang="0">
                <a:pos x="connsiteX3" y="connsiteY3"/>
              </a:cxn>
            </a:cxnLst>
            <a:rect l="l" t="t" r="r" b="b"/>
            <a:pathLst>
              <a:path w="4742121" h="3434316">
                <a:moveTo>
                  <a:pt x="0" y="0"/>
                </a:moveTo>
                <a:lnTo>
                  <a:pt x="4306186" y="0"/>
                </a:lnTo>
                <a:lnTo>
                  <a:pt x="4742121" y="3434316"/>
                </a:lnTo>
                <a:lnTo>
                  <a:pt x="0" y="3434316"/>
                </a:lnTo>
                <a:close/>
              </a:path>
            </a:pathLst>
          </a:custGeom>
          <a:solidFill>
            <a:schemeClr val="accent2"/>
          </a:solidFill>
        </p:spPr>
        <p:txBody>
          <a:bodyPr wrap="square">
            <a:noAutofit/>
          </a:bodyPr>
          <a:lstStyle/>
          <a:p>
            <a:endParaRPr lang="en-US"/>
          </a:p>
        </p:txBody>
      </p:sp>
      <p:sp>
        <p:nvSpPr>
          <p:cNvPr id="16" name="Picture Placeholder 15">
            <a:extLst>
              <a:ext uri="{FF2B5EF4-FFF2-40B4-BE49-F238E27FC236}">
                <a16:creationId xmlns:a16="http://schemas.microsoft.com/office/drawing/2014/main" id="{B2EDFEAD-E435-414E-A9BA-4119679CBA66}"/>
              </a:ext>
            </a:extLst>
          </p:cNvPr>
          <p:cNvSpPr>
            <a:spLocks noGrp="1"/>
          </p:cNvSpPr>
          <p:nvPr>
            <p:ph type="pic" sz="quarter" idx="14"/>
          </p:nvPr>
        </p:nvSpPr>
        <p:spPr>
          <a:xfrm>
            <a:off x="-5" y="3432620"/>
            <a:ext cx="5178056" cy="3425380"/>
          </a:xfrm>
          <a:custGeom>
            <a:avLst/>
            <a:gdLst>
              <a:gd name="connsiteX0" fmla="*/ 0 w 5178056"/>
              <a:gd name="connsiteY0" fmla="*/ 0 h 3425380"/>
              <a:gd name="connsiteX1" fmla="*/ 4742581 w 5178056"/>
              <a:gd name="connsiteY1" fmla="*/ 0 h 3425380"/>
              <a:gd name="connsiteX2" fmla="*/ 5178056 w 5178056"/>
              <a:gd name="connsiteY2" fmla="*/ 3425380 h 3425380"/>
              <a:gd name="connsiteX3" fmla="*/ 0 w 5178056"/>
              <a:gd name="connsiteY3" fmla="*/ 3425380 h 3425380"/>
            </a:gdLst>
            <a:ahLst/>
            <a:cxnLst>
              <a:cxn ang="0">
                <a:pos x="connsiteX0" y="connsiteY0"/>
              </a:cxn>
              <a:cxn ang="0">
                <a:pos x="connsiteX1" y="connsiteY1"/>
              </a:cxn>
              <a:cxn ang="0">
                <a:pos x="connsiteX2" y="connsiteY2"/>
              </a:cxn>
              <a:cxn ang="0">
                <a:pos x="connsiteX3" y="connsiteY3"/>
              </a:cxn>
            </a:cxnLst>
            <a:rect l="l" t="t" r="r" b="b"/>
            <a:pathLst>
              <a:path w="5178056" h="3425380">
                <a:moveTo>
                  <a:pt x="0" y="0"/>
                </a:moveTo>
                <a:lnTo>
                  <a:pt x="4742581" y="0"/>
                </a:lnTo>
                <a:lnTo>
                  <a:pt x="5178056" y="3425380"/>
                </a:lnTo>
                <a:lnTo>
                  <a:pt x="0" y="3425380"/>
                </a:lnTo>
                <a:close/>
              </a:path>
            </a:pathLst>
          </a:custGeom>
          <a:solidFill>
            <a:schemeClr val="accent2">
              <a:lumMod val="60000"/>
              <a:lumOff val="40000"/>
            </a:schemeClr>
          </a:solidFill>
        </p:spPr>
        <p:txBody>
          <a:bodyPr wrap="square">
            <a:noAutofit/>
          </a:bodyPr>
          <a:lstStyle/>
          <a:p>
            <a:endParaRPr lang="en-US"/>
          </a:p>
        </p:txBody>
      </p:sp>
      <p:sp>
        <p:nvSpPr>
          <p:cNvPr id="9" name="Content Placeholder 2">
            <a:extLst>
              <a:ext uri="{FF2B5EF4-FFF2-40B4-BE49-F238E27FC236}">
                <a16:creationId xmlns:a16="http://schemas.microsoft.com/office/drawing/2014/main" id="{F7C28F12-C8E8-444E-8B69-9A0561604317}"/>
              </a:ext>
            </a:extLst>
          </p:cNvPr>
          <p:cNvSpPr>
            <a:spLocks noGrp="1"/>
          </p:cNvSpPr>
          <p:nvPr>
            <p:ph idx="1"/>
          </p:nvPr>
        </p:nvSpPr>
        <p:spPr>
          <a:xfrm>
            <a:off x="5693734" y="2183035"/>
            <a:ext cx="5355266" cy="4121845"/>
          </a:xfrm>
        </p:spPr>
        <p:txBody>
          <a:bodyPr anchor="ctr">
            <a:normAutofit/>
          </a:bodyPr>
          <a:lstStyle>
            <a:lvl1pPr marL="0" indent="0">
              <a:buNone/>
              <a:defRPr/>
            </a:lvl1pPr>
          </a:lstStyle>
          <a:p>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lvl1pPr>
              <a:defRPr>
                <a:solidFill>
                  <a:schemeClr val="bg1"/>
                </a:solidFill>
              </a:defRPr>
            </a:lvl1pPr>
          </a:lstStyle>
          <a:p>
            <a:r>
              <a:rPr lang="en-US"/>
              <a:t>Sample Footer Text</a:t>
            </a:r>
            <a:endParaRPr lang="en-US">
              <a:solidFill>
                <a:schemeClr val="bg1"/>
              </a:solidFill>
            </a:endParaRPr>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55565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p:nvSpPr>
          <p:cNvPr id="13" name="Subtitle 2">
            <a:extLst>
              <a:ext uri="{FF2B5EF4-FFF2-40B4-BE49-F238E27FC236}">
                <a16:creationId xmlns:a16="http://schemas.microsoft.com/office/drawing/2014/main" id="{49714512-90F0-4B35-94F8-E1B4DCE963AA}"/>
              </a:ext>
            </a:extLst>
          </p:cNvPr>
          <p:cNvSpPr>
            <a:spLocks noGrp="1"/>
          </p:cNvSpPr>
          <p:nvPr>
            <p:ph type="subTitle" idx="1"/>
          </p:nvPr>
        </p:nvSpPr>
        <p:spPr>
          <a:xfrm>
            <a:off x="967750" y="975816"/>
            <a:ext cx="2979897" cy="1264340"/>
          </a:xfrm>
        </p:spPr>
        <p:txBody>
          <a:bodyPr anchor="b">
            <a:normAutofit/>
          </a:bodyPr>
          <a:lstStyle>
            <a:lvl1pPr>
              <a:buNone/>
              <a:defRPr/>
            </a:lvl1pPr>
          </a:lstStyle>
          <a:p>
            <a:pPr algn="l"/>
            <a:endParaRPr lang="en-US" sz="1600"/>
          </a:p>
        </p:txBody>
      </p:sp>
      <p:sp>
        <p:nvSpPr>
          <p:cNvPr id="20" name="Picture Placeholder 19">
            <a:extLst>
              <a:ext uri="{FF2B5EF4-FFF2-40B4-BE49-F238E27FC236}">
                <a16:creationId xmlns:a16="http://schemas.microsoft.com/office/drawing/2014/main" id="{44895DE7-C22A-447F-B81A-BDCA25CAF27B}"/>
              </a:ext>
            </a:extLst>
          </p:cNvPr>
          <p:cNvSpPr>
            <a:spLocks noGrp="1"/>
          </p:cNvSpPr>
          <p:nvPr>
            <p:ph type="pic" sz="quarter" idx="13"/>
          </p:nvPr>
        </p:nvSpPr>
        <p:spPr>
          <a:xfrm>
            <a:off x="3208292" y="3"/>
            <a:ext cx="8997356" cy="4581079"/>
          </a:xfrm>
          <a:custGeom>
            <a:avLst/>
            <a:gdLst>
              <a:gd name="connsiteX0" fmla="*/ 0 w 8997356"/>
              <a:gd name="connsiteY0" fmla="*/ 0 h 4581079"/>
              <a:gd name="connsiteX1" fmla="*/ 8983708 w 8997356"/>
              <a:gd name="connsiteY1" fmla="*/ 0 h 4581079"/>
              <a:gd name="connsiteX2" fmla="*/ 8997356 w 8997356"/>
              <a:gd name="connsiteY2" fmla="*/ 893928 h 4581079"/>
              <a:gd name="connsiteX3" fmla="*/ 4060801 w 8997356"/>
              <a:gd name="connsiteY3" fmla="*/ 4581079 h 4581079"/>
            </a:gdLst>
            <a:ahLst/>
            <a:cxnLst>
              <a:cxn ang="0">
                <a:pos x="connsiteX0" y="connsiteY0"/>
              </a:cxn>
              <a:cxn ang="0">
                <a:pos x="connsiteX1" y="connsiteY1"/>
              </a:cxn>
              <a:cxn ang="0">
                <a:pos x="connsiteX2" y="connsiteY2"/>
              </a:cxn>
              <a:cxn ang="0">
                <a:pos x="connsiteX3" y="connsiteY3"/>
              </a:cxn>
            </a:cxnLst>
            <a:rect l="l" t="t" r="r" b="b"/>
            <a:pathLst>
              <a:path w="8997356" h="4581079">
                <a:moveTo>
                  <a:pt x="0" y="0"/>
                </a:moveTo>
                <a:lnTo>
                  <a:pt x="8983708" y="0"/>
                </a:lnTo>
                <a:lnTo>
                  <a:pt x="8997356" y="893928"/>
                </a:lnTo>
                <a:lnTo>
                  <a:pt x="4060801" y="4581079"/>
                </a:lnTo>
                <a:close/>
              </a:path>
            </a:pathLst>
          </a:custGeom>
          <a:solidFill>
            <a:schemeClr val="accent2"/>
          </a:solidFill>
        </p:spPr>
        <p:txBody>
          <a:bodyPr wrap="square">
            <a:noAutofit/>
          </a:bodyPr>
          <a:lstStyle/>
          <a:p>
            <a:endParaRPr lang="en-US"/>
          </a:p>
        </p:txBody>
      </p:sp>
      <p:sp>
        <p:nvSpPr>
          <p:cNvPr id="23" name="Picture Placeholder 22">
            <a:extLst>
              <a:ext uri="{FF2B5EF4-FFF2-40B4-BE49-F238E27FC236}">
                <a16:creationId xmlns:a16="http://schemas.microsoft.com/office/drawing/2014/main" id="{A5B5EF63-EEAA-4B07-A2B8-2483452BBA37}"/>
              </a:ext>
            </a:extLst>
          </p:cNvPr>
          <p:cNvSpPr>
            <a:spLocks noGrp="1"/>
          </p:cNvSpPr>
          <p:nvPr>
            <p:ph type="pic" sz="quarter" idx="14"/>
          </p:nvPr>
        </p:nvSpPr>
        <p:spPr>
          <a:xfrm>
            <a:off x="7243070" y="883420"/>
            <a:ext cx="4948931" cy="5974580"/>
          </a:xfrm>
          <a:custGeom>
            <a:avLst/>
            <a:gdLst>
              <a:gd name="connsiteX0" fmla="*/ 4948931 w 4948931"/>
              <a:gd name="connsiteY0" fmla="*/ 0 h 5974580"/>
              <a:gd name="connsiteX1" fmla="*/ 4948931 w 4948931"/>
              <a:gd name="connsiteY1" fmla="*/ 5974580 h 5974580"/>
              <a:gd name="connsiteX2" fmla="*/ 2028713 w 4948931"/>
              <a:gd name="connsiteY2" fmla="*/ 5974580 h 5974580"/>
              <a:gd name="connsiteX3" fmla="*/ 0 w 4948931"/>
              <a:gd name="connsiteY3" fmla="*/ 3710792 h 5974580"/>
            </a:gdLst>
            <a:ahLst/>
            <a:cxnLst>
              <a:cxn ang="0">
                <a:pos x="connsiteX0" y="connsiteY0"/>
              </a:cxn>
              <a:cxn ang="0">
                <a:pos x="connsiteX1" y="connsiteY1"/>
              </a:cxn>
              <a:cxn ang="0">
                <a:pos x="connsiteX2" y="connsiteY2"/>
              </a:cxn>
              <a:cxn ang="0">
                <a:pos x="connsiteX3" y="connsiteY3"/>
              </a:cxn>
            </a:cxnLst>
            <a:rect l="l" t="t" r="r" b="b"/>
            <a:pathLst>
              <a:path w="4948931" h="5974580">
                <a:moveTo>
                  <a:pt x="4948931" y="0"/>
                </a:moveTo>
                <a:lnTo>
                  <a:pt x="4948931" y="5974580"/>
                </a:lnTo>
                <a:lnTo>
                  <a:pt x="2028713" y="5974580"/>
                </a:lnTo>
                <a:lnTo>
                  <a:pt x="0" y="3710792"/>
                </a:lnTo>
                <a:close/>
              </a:path>
            </a:pathLst>
          </a:custGeom>
          <a:solidFill>
            <a:schemeClr val="accent2">
              <a:lumMod val="60000"/>
              <a:lumOff val="40000"/>
            </a:schemeClr>
          </a:solidFill>
        </p:spPr>
        <p:txBody>
          <a:bodyPr wrap="square">
            <a:noAutofit/>
          </a:bodyPr>
          <a:lstStyle/>
          <a:p>
            <a:endParaRPr lang="en-US"/>
          </a:p>
        </p:txBody>
      </p:sp>
      <p:sp>
        <p:nvSpPr>
          <p:cNvPr id="26" name="Picture Placeholder 25">
            <a:extLst>
              <a:ext uri="{FF2B5EF4-FFF2-40B4-BE49-F238E27FC236}">
                <a16:creationId xmlns:a16="http://schemas.microsoft.com/office/drawing/2014/main" id="{C4F9D0F6-DE6A-44A3-9D9E-A53D0C229248}"/>
              </a:ext>
            </a:extLst>
          </p:cNvPr>
          <p:cNvSpPr>
            <a:spLocks noGrp="1"/>
          </p:cNvSpPr>
          <p:nvPr>
            <p:ph type="pic" sz="quarter" idx="15"/>
          </p:nvPr>
        </p:nvSpPr>
        <p:spPr>
          <a:xfrm>
            <a:off x="4234997" y="4574265"/>
            <a:ext cx="5074516" cy="2298983"/>
          </a:xfrm>
          <a:custGeom>
            <a:avLst/>
            <a:gdLst>
              <a:gd name="connsiteX0" fmla="*/ 3034176 w 5074516"/>
              <a:gd name="connsiteY0" fmla="*/ 0 h 2298983"/>
              <a:gd name="connsiteX1" fmla="*/ 5074516 w 5074516"/>
              <a:gd name="connsiteY1" fmla="*/ 2298983 h 2298983"/>
              <a:gd name="connsiteX2" fmla="*/ 0 w 5074516"/>
              <a:gd name="connsiteY2" fmla="*/ 2298983 h 2298983"/>
            </a:gdLst>
            <a:ahLst/>
            <a:cxnLst>
              <a:cxn ang="0">
                <a:pos x="connsiteX0" y="connsiteY0"/>
              </a:cxn>
              <a:cxn ang="0">
                <a:pos x="connsiteX1" y="connsiteY1"/>
              </a:cxn>
              <a:cxn ang="0">
                <a:pos x="connsiteX2" y="connsiteY2"/>
              </a:cxn>
            </a:cxnLst>
            <a:rect l="l" t="t" r="r" b="b"/>
            <a:pathLst>
              <a:path w="5074516" h="2298983">
                <a:moveTo>
                  <a:pt x="3034176" y="0"/>
                </a:moveTo>
                <a:lnTo>
                  <a:pt x="5074516" y="2298983"/>
                </a:lnTo>
                <a:lnTo>
                  <a:pt x="0" y="2298983"/>
                </a:lnTo>
                <a:close/>
              </a:path>
            </a:pathLst>
          </a:custGeom>
          <a:solidFill>
            <a:schemeClr val="accent2"/>
          </a:solidFill>
        </p:spPr>
        <p:txBody>
          <a:bodyPr wrap="square">
            <a:noAutofit/>
          </a:bodyPr>
          <a:lstStyle/>
          <a:p>
            <a:endParaRPr lang="en-US"/>
          </a:p>
        </p:txBody>
      </p:sp>
      <p:sp>
        <p:nvSpPr>
          <p:cNvPr id="5" name="Title 4">
            <a:extLst>
              <a:ext uri="{FF2B5EF4-FFF2-40B4-BE49-F238E27FC236}">
                <a16:creationId xmlns:a16="http://schemas.microsoft.com/office/drawing/2014/main" id="{9FEE8AE0-4188-4CB6-8BFB-70E163ED7FA5}"/>
              </a:ext>
            </a:extLst>
          </p:cNvPr>
          <p:cNvSpPr>
            <a:spLocks noGrp="1"/>
          </p:cNvSpPr>
          <p:nvPr>
            <p:ph type="title"/>
          </p:nvPr>
        </p:nvSpPr>
        <p:spPr>
          <a:xfrm>
            <a:off x="969264" y="2679192"/>
            <a:ext cx="4946904" cy="3273552"/>
          </a:xfrm>
        </p:spPr>
        <p:txBody>
          <a:bodyPr>
            <a:normAutofit/>
          </a:bodyPr>
          <a:lstStyle>
            <a:lvl1pPr>
              <a:defRPr sz="4400"/>
            </a:lvl1pPr>
          </a:lstStyle>
          <a:p>
            <a:r>
              <a:rPr lang="en-US"/>
              <a:t>Click to edit Master title style</a:t>
            </a:r>
          </a:p>
        </p:txBody>
      </p:sp>
    </p:spTree>
    <p:extLst>
      <p:ext uri="{BB962C8B-B14F-4D97-AF65-F5344CB8AC3E}">
        <p14:creationId xmlns:p14="http://schemas.microsoft.com/office/powerpoint/2010/main" val="1329810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1143000" y="2009775"/>
            <a:ext cx="9906000" cy="4024312"/>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a:t>2/7/20XX</a:t>
            </a:r>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626483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1143000" y="2009775"/>
            <a:ext cx="9906000" cy="2649690"/>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a:t>2/7/20XX</a:t>
            </a:r>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90591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a:t>2/7/20XX</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
        <p:nvSpPr>
          <p:cNvPr id="6" name="Rectangle 23">
            <a:extLst>
              <a:ext uri="{FF2B5EF4-FFF2-40B4-BE49-F238E27FC236}">
                <a16:creationId xmlns:a16="http://schemas.microsoft.com/office/drawing/2014/main" id="{08BDEDEF-6AC9-4ADF-B6AE-83CC82D2A7B7}"/>
              </a:ext>
              <a:ext uri="{C183D7F6-B498-43B3-948B-1728B52AA6E4}">
                <adec:decorative xmlns:adec="http://schemas.microsoft.com/office/drawing/2017/decorative" val="1"/>
              </a:ext>
            </a:extLst>
          </p:cNvPr>
          <p:cNvSpPr/>
          <p:nvPr userDrawn="1"/>
        </p:nvSpPr>
        <p:spPr>
          <a:xfrm rot="10800000">
            <a:off x="0" y="-5979"/>
            <a:ext cx="5111086" cy="6877626"/>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 name="connsiteX0" fmla="*/ 2702995 w 6699211"/>
              <a:gd name="connsiteY0" fmla="*/ 56139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56139 h 6857998"/>
              <a:gd name="connsiteX0" fmla="*/ 2702995 w 6699211"/>
              <a:gd name="connsiteY0" fmla="*/ 29135 h 6830994"/>
              <a:gd name="connsiteX1" fmla="*/ 6681322 w 6699211"/>
              <a:gd name="connsiteY1" fmla="*/ 0 h 6830994"/>
              <a:gd name="connsiteX2" fmla="*/ 6699211 w 6699211"/>
              <a:gd name="connsiteY2" fmla="*/ 6830994 h 6830994"/>
              <a:gd name="connsiteX3" fmla="*/ 0 w 6699211"/>
              <a:gd name="connsiteY3" fmla="*/ 6817346 h 6830994"/>
              <a:gd name="connsiteX4" fmla="*/ 2702995 w 6699211"/>
              <a:gd name="connsiteY4" fmla="*/ 29135 h 6830994"/>
              <a:gd name="connsiteX0" fmla="*/ 2702995 w 6699211"/>
              <a:gd name="connsiteY0" fmla="*/ 2131 h 6803990"/>
              <a:gd name="connsiteX1" fmla="*/ 6699211 w 6699211"/>
              <a:gd name="connsiteY1" fmla="*/ 0 h 6803990"/>
              <a:gd name="connsiteX2" fmla="*/ 6699211 w 6699211"/>
              <a:gd name="connsiteY2" fmla="*/ 6803990 h 6803990"/>
              <a:gd name="connsiteX3" fmla="*/ 0 w 6699211"/>
              <a:gd name="connsiteY3" fmla="*/ 6790342 h 6803990"/>
              <a:gd name="connsiteX4" fmla="*/ 2702995 w 6699211"/>
              <a:gd name="connsiteY4" fmla="*/ 2131 h 6803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03990">
                <a:moveTo>
                  <a:pt x="2702995" y="2131"/>
                </a:moveTo>
                <a:lnTo>
                  <a:pt x="6699211" y="0"/>
                </a:lnTo>
                <a:lnTo>
                  <a:pt x="6699211" y="6803990"/>
                </a:lnTo>
                <a:lnTo>
                  <a:pt x="0" y="6790342"/>
                </a:lnTo>
                <a:lnTo>
                  <a:pt x="2702995" y="213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AC0CB336-8515-4565-B747-B4EA83B435BD}"/>
              </a:ext>
            </a:extLst>
          </p:cNvPr>
          <p:cNvSpPr>
            <a:spLocks noGrp="1"/>
          </p:cNvSpPr>
          <p:nvPr>
            <p:ph type="title"/>
          </p:nvPr>
        </p:nvSpPr>
        <p:spPr>
          <a:xfrm>
            <a:off x="716280" y="680485"/>
            <a:ext cx="3393440" cy="2748515"/>
          </a:xfrm>
        </p:spPr>
        <p:txBody>
          <a:bodyPr anchor="t"/>
          <a:lstStyle/>
          <a:p>
            <a:endParaRPr lang="en-US"/>
          </a:p>
        </p:txBody>
      </p:sp>
      <p:cxnSp>
        <p:nvCxnSpPr>
          <p:cNvPr id="8" name="Straight Connector 7">
            <a:extLst>
              <a:ext uri="{FF2B5EF4-FFF2-40B4-BE49-F238E27FC236}">
                <a16:creationId xmlns:a16="http://schemas.microsoft.com/office/drawing/2014/main" id="{064F675D-D792-42C0-8961-D2D1D79CDAEB}"/>
              </a:ext>
              <a:ext uri="{C183D7F6-B498-43B3-948B-1728B52AA6E4}">
                <adec:decorative xmlns:adec="http://schemas.microsoft.com/office/drawing/2017/decorative" val="1"/>
              </a:ext>
            </a:extLst>
          </p:cNvPr>
          <p:cNvCxnSpPr>
            <a:cxnSpLocks/>
          </p:cNvCxnSpPr>
          <p:nvPr userDrawn="1"/>
        </p:nvCxnSpPr>
        <p:spPr>
          <a:xfrm flipH="1" flipV="1">
            <a:off x="0" y="5329451"/>
            <a:ext cx="6096000" cy="15285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06D2EC4D-FD33-4925-B0A8-68C9818DB8E2}"/>
              </a:ext>
            </a:extLst>
          </p:cNvPr>
          <p:cNvSpPr>
            <a:spLocks noGrp="1"/>
          </p:cNvSpPr>
          <p:nvPr>
            <p:ph idx="1"/>
          </p:nvPr>
        </p:nvSpPr>
        <p:spPr>
          <a:xfrm>
            <a:off x="5175678" y="533399"/>
            <a:ext cx="3678762" cy="5771481"/>
          </a:xfrm>
        </p:spPr>
        <p:txBody>
          <a:bodyPr anchor="ctr">
            <a:normAutofit/>
          </a:bodyPr>
          <a:lstStyle/>
          <a:p>
            <a:endParaRPr lang="en-US"/>
          </a:p>
        </p:txBody>
      </p:sp>
      <p:sp>
        <p:nvSpPr>
          <p:cNvPr id="14" name="Picture Placeholder 13">
            <a:extLst>
              <a:ext uri="{FF2B5EF4-FFF2-40B4-BE49-F238E27FC236}">
                <a16:creationId xmlns:a16="http://schemas.microsoft.com/office/drawing/2014/main" id="{FC7C9F55-A39F-4FB9-BEAD-745EA3E0A22E}"/>
              </a:ext>
            </a:extLst>
          </p:cNvPr>
          <p:cNvSpPr>
            <a:spLocks noGrp="1"/>
          </p:cNvSpPr>
          <p:nvPr>
            <p:ph type="pic" sz="quarter" idx="13"/>
          </p:nvPr>
        </p:nvSpPr>
        <p:spPr>
          <a:xfrm>
            <a:off x="9531096" y="0"/>
            <a:ext cx="2660904" cy="2322576"/>
          </a:xfrm>
          <a:solidFill>
            <a:schemeClr val="accent2"/>
          </a:solidFill>
        </p:spPr>
        <p:txBody>
          <a:bodyPr/>
          <a:lstStyle/>
          <a:p>
            <a:endParaRPr lang="en-US"/>
          </a:p>
        </p:txBody>
      </p:sp>
      <p:sp>
        <p:nvSpPr>
          <p:cNvPr id="15" name="Picture Placeholder 13">
            <a:extLst>
              <a:ext uri="{FF2B5EF4-FFF2-40B4-BE49-F238E27FC236}">
                <a16:creationId xmlns:a16="http://schemas.microsoft.com/office/drawing/2014/main" id="{A480833B-6513-44B8-B08A-6FCB3911FEC8}"/>
              </a:ext>
            </a:extLst>
          </p:cNvPr>
          <p:cNvSpPr>
            <a:spLocks noGrp="1"/>
          </p:cNvSpPr>
          <p:nvPr>
            <p:ph type="pic" sz="quarter" idx="14"/>
          </p:nvPr>
        </p:nvSpPr>
        <p:spPr>
          <a:xfrm>
            <a:off x="9531096" y="2324100"/>
            <a:ext cx="2660904" cy="2322576"/>
          </a:xfrm>
          <a:solidFill>
            <a:schemeClr val="accent2"/>
          </a:solidFill>
        </p:spPr>
        <p:txBody>
          <a:bodyPr/>
          <a:lstStyle/>
          <a:p>
            <a:endParaRPr lang="en-US"/>
          </a:p>
        </p:txBody>
      </p:sp>
      <p:sp>
        <p:nvSpPr>
          <p:cNvPr id="16" name="Picture Placeholder 13">
            <a:extLst>
              <a:ext uri="{FF2B5EF4-FFF2-40B4-BE49-F238E27FC236}">
                <a16:creationId xmlns:a16="http://schemas.microsoft.com/office/drawing/2014/main" id="{3BCCF25F-1246-4BAE-BAA2-FB33719CF555}"/>
              </a:ext>
            </a:extLst>
          </p:cNvPr>
          <p:cNvSpPr>
            <a:spLocks noGrp="1"/>
          </p:cNvSpPr>
          <p:nvPr>
            <p:ph type="pic" sz="quarter" idx="15"/>
          </p:nvPr>
        </p:nvSpPr>
        <p:spPr>
          <a:xfrm>
            <a:off x="9531096" y="4535424"/>
            <a:ext cx="2660904" cy="2322576"/>
          </a:xfrm>
          <a:solidFill>
            <a:schemeClr val="accent2"/>
          </a:solidFill>
        </p:spPr>
        <p:txBody>
          <a:bodyPr/>
          <a:lstStyle/>
          <a:p>
            <a:endParaRPr lang="en-US"/>
          </a:p>
        </p:txBody>
      </p:sp>
    </p:spTree>
    <p:extLst>
      <p:ext uri="{BB962C8B-B14F-4D97-AF65-F5344CB8AC3E}">
        <p14:creationId xmlns:p14="http://schemas.microsoft.com/office/powerpoint/2010/main" val="2670542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normAutofit/>
          </a:bodyPr>
          <a:lstStyle>
            <a:lvl1pPr>
              <a:defRPr sz="4400"/>
            </a:lvl1pPr>
          </a:lstStyle>
          <a:p>
            <a:r>
              <a:rPr lang="en-US"/>
              <a:t>Click to edit Master title style</a:t>
            </a:r>
          </a:p>
        </p:txBody>
      </p:sp>
      <p:sp>
        <p:nvSpPr>
          <p:cNvPr id="50" name="Picture Placeholder 49">
            <a:extLst>
              <a:ext uri="{FF2B5EF4-FFF2-40B4-BE49-F238E27FC236}">
                <a16:creationId xmlns:a16="http://schemas.microsoft.com/office/drawing/2014/main" id="{5496CA69-F288-4538-974D-9A68581F4941}"/>
              </a:ext>
            </a:extLst>
          </p:cNvPr>
          <p:cNvSpPr>
            <a:spLocks noGrp="1"/>
          </p:cNvSpPr>
          <p:nvPr>
            <p:ph type="pic" sz="quarter" idx="20"/>
          </p:nvPr>
        </p:nvSpPr>
        <p:spPr>
          <a:xfrm>
            <a:off x="1143000" y="2350008"/>
            <a:ext cx="1965960" cy="1801368"/>
          </a:xfrm>
          <a:solidFill>
            <a:schemeClr val="accent2"/>
          </a:solidFill>
        </p:spPr>
        <p:txBody>
          <a:bodyPr/>
          <a:lstStyle/>
          <a:p>
            <a:endParaRPr lang="en-US"/>
          </a:p>
        </p:txBody>
      </p:sp>
      <p:sp>
        <p:nvSpPr>
          <p:cNvPr id="39" name="Text Placeholder 2">
            <a:extLst>
              <a:ext uri="{FF2B5EF4-FFF2-40B4-BE49-F238E27FC236}">
                <a16:creationId xmlns:a16="http://schemas.microsoft.com/office/drawing/2014/main" id="{1F7CBA7A-8076-4743-AD9E-CB0B2B1D1856}"/>
              </a:ext>
            </a:extLst>
          </p:cNvPr>
          <p:cNvSpPr>
            <a:spLocks noGrp="1"/>
          </p:cNvSpPr>
          <p:nvPr>
            <p:ph type="body" idx="1" hasCustomPrompt="1"/>
          </p:nvPr>
        </p:nvSpPr>
        <p:spPr>
          <a:xfrm>
            <a:off x="1145421" y="4319521"/>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Name</a:t>
            </a:r>
          </a:p>
        </p:txBody>
      </p:sp>
      <p:sp>
        <p:nvSpPr>
          <p:cNvPr id="42" name="Text Placeholder 2">
            <a:extLst>
              <a:ext uri="{FF2B5EF4-FFF2-40B4-BE49-F238E27FC236}">
                <a16:creationId xmlns:a16="http://schemas.microsoft.com/office/drawing/2014/main" id="{8B03D9A7-85A7-4570-ADAF-E43C05B52D00}"/>
              </a:ext>
            </a:extLst>
          </p:cNvPr>
          <p:cNvSpPr>
            <a:spLocks noGrp="1"/>
          </p:cNvSpPr>
          <p:nvPr>
            <p:ph type="body" idx="13" hasCustomPrompt="1"/>
          </p:nvPr>
        </p:nvSpPr>
        <p:spPr>
          <a:xfrm>
            <a:off x="1143000" y="4761768"/>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Title</a:t>
            </a:r>
          </a:p>
        </p:txBody>
      </p:sp>
      <p:sp>
        <p:nvSpPr>
          <p:cNvPr id="51" name="Picture Placeholder 49">
            <a:extLst>
              <a:ext uri="{FF2B5EF4-FFF2-40B4-BE49-F238E27FC236}">
                <a16:creationId xmlns:a16="http://schemas.microsoft.com/office/drawing/2014/main" id="{ADF2F19D-7D9A-47B3-8711-A71F034693FE}"/>
              </a:ext>
            </a:extLst>
          </p:cNvPr>
          <p:cNvSpPr>
            <a:spLocks noGrp="1"/>
          </p:cNvSpPr>
          <p:nvPr>
            <p:ph type="pic" sz="quarter" idx="21"/>
          </p:nvPr>
        </p:nvSpPr>
        <p:spPr>
          <a:xfrm>
            <a:off x="3784636" y="2350008"/>
            <a:ext cx="1965960" cy="1801368"/>
          </a:xfrm>
          <a:solidFill>
            <a:schemeClr val="accent2"/>
          </a:solidFill>
        </p:spPr>
        <p:txBody>
          <a:bodyPr/>
          <a:lstStyle/>
          <a:p>
            <a:endParaRPr lang="en-US"/>
          </a:p>
        </p:txBody>
      </p:sp>
      <p:sp>
        <p:nvSpPr>
          <p:cNvPr id="43" name="Text Placeholder 2">
            <a:extLst>
              <a:ext uri="{FF2B5EF4-FFF2-40B4-BE49-F238E27FC236}">
                <a16:creationId xmlns:a16="http://schemas.microsoft.com/office/drawing/2014/main" id="{790A904C-841C-438E-BD4B-C18FC28CBD03}"/>
              </a:ext>
            </a:extLst>
          </p:cNvPr>
          <p:cNvSpPr>
            <a:spLocks noGrp="1"/>
          </p:cNvSpPr>
          <p:nvPr>
            <p:ph type="body" idx="14" hasCustomPrompt="1"/>
          </p:nvPr>
        </p:nvSpPr>
        <p:spPr>
          <a:xfrm>
            <a:off x="3789781"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Name</a:t>
            </a:r>
          </a:p>
        </p:txBody>
      </p:sp>
      <p:sp>
        <p:nvSpPr>
          <p:cNvPr id="44" name="Text Placeholder 2">
            <a:extLst>
              <a:ext uri="{FF2B5EF4-FFF2-40B4-BE49-F238E27FC236}">
                <a16:creationId xmlns:a16="http://schemas.microsoft.com/office/drawing/2014/main" id="{611759C1-BECA-460C-916A-079B29E05C36}"/>
              </a:ext>
            </a:extLst>
          </p:cNvPr>
          <p:cNvSpPr>
            <a:spLocks noGrp="1"/>
          </p:cNvSpPr>
          <p:nvPr>
            <p:ph type="body" idx="15" hasCustomPrompt="1"/>
          </p:nvPr>
        </p:nvSpPr>
        <p:spPr>
          <a:xfrm>
            <a:off x="3787360"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Title</a:t>
            </a:r>
          </a:p>
        </p:txBody>
      </p:sp>
      <p:sp>
        <p:nvSpPr>
          <p:cNvPr id="52" name="Picture Placeholder 49">
            <a:extLst>
              <a:ext uri="{FF2B5EF4-FFF2-40B4-BE49-F238E27FC236}">
                <a16:creationId xmlns:a16="http://schemas.microsoft.com/office/drawing/2014/main" id="{4519A595-9DA0-413B-A1E1-B0F059132DD1}"/>
              </a:ext>
            </a:extLst>
          </p:cNvPr>
          <p:cNvSpPr>
            <a:spLocks noGrp="1"/>
          </p:cNvSpPr>
          <p:nvPr>
            <p:ph type="pic" sz="quarter" idx="22"/>
          </p:nvPr>
        </p:nvSpPr>
        <p:spPr>
          <a:xfrm>
            <a:off x="6437376" y="2350008"/>
            <a:ext cx="1965960" cy="1801368"/>
          </a:xfrm>
          <a:solidFill>
            <a:schemeClr val="accent2"/>
          </a:solidFill>
        </p:spPr>
        <p:txBody>
          <a:bodyPr/>
          <a:lstStyle/>
          <a:p>
            <a:endParaRPr lang="en-US"/>
          </a:p>
        </p:txBody>
      </p:sp>
      <p:sp>
        <p:nvSpPr>
          <p:cNvPr id="45" name="Text Placeholder 2">
            <a:extLst>
              <a:ext uri="{FF2B5EF4-FFF2-40B4-BE49-F238E27FC236}">
                <a16:creationId xmlns:a16="http://schemas.microsoft.com/office/drawing/2014/main" id="{C20274DC-5128-46D8-9229-02288D264936}"/>
              </a:ext>
            </a:extLst>
          </p:cNvPr>
          <p:cNvSpPr>
            <a:spLocks noGrp="1"/>
          </p:cNvSpPr>
          <p:nvPr>
            <p:ph type="body" idx="16" hasCustomPrompt="1"/>
          </p:nvPr>
        </p:nvSpPr>
        <p:spPr>
          <a:xfrm>
            <a:off x="6441406"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Name</a:t>
            </a:r>
          </a:p>
        </p:txBody>
      </p:sp>
      <p:sp>
        <p:nvSpPr>
          <p:cNvPr id="46" name="Text Placeholder 2">
            <a:extLst>
              <a:ext uri="{FF2B5EF4-FFF2-40B4-BE49-F238E27FC236}">
                <a16:creationId xmlns:a16="http://schemas.microsoft.com/office/drawing/2014/main" id="{6F92FD73-9CD4-4AB0-8DEF-B9D7B1C5904D}"/>
              </a:ext>
            </a:extLst>
          </p:cNvPr>
          <p:cNvSpPr>
            <a:spLocks noGrp="1"/>
          </p:cNvSpPr>
          <p:nvPr>
            <p:ph type="body" idx="17" hasCustomPrompt="1"/>
          </p:nvPr>
        </p:nvSpPr>
        <p:spPr>
          <a:xfrm>
            <a:off x="6438985"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Title</a:t>
            </a:r>
          </a:p>
        </p:txBody>
      </p:sp>
      <p:sp>
        <p:nvSpPr>
          <p:cNvPr id="53" name="Picture Placeholder 49">
            <a:extLst>
              <a:ext uri="{FF2B5EF4-FFF2-40B4-BE49-F238E27FC236}">
                <a16:creationId xmlns:a16="http://schemas.microsoft.com/office/drawing/2014/main" id="{ECF2CB24-2F78-42B5-BEC0-904245F37452}"/>
              </a:ext>
            </a:extLst>
          </p:cNvPr>
          <p:cNvSpPr>
            <a:spLocks noGrp="1"/>
          </p:cNvSpPr>
          <p:nvPr>
            <p:ph type="pic" sz="quarter" idx="23"/>
          </p:nvPr>
        </p:nvSpPr>
        <p:spPr>
          <a:xfrm>
            <a:off x="9089136" y="2350008"/>
            <a:ext cx="1965960" cy="1801368"/>
          </a:xfrm>
          <a:solidFill>
            <a:schemeClr val="accent2"/>
          </a:solidFill>
        </p:spPr>
        <p:txBody>
          <a:bodyPr/>
          <a:lstStyle/>
          <a:p>
            <a:endParaRPr lang="en-US"/>
          </a:p>
        </p:txBody>
      </p:sp>
      <p:sp>
        <p:nvSpPr>
          <p:cNvPr id="47" name="Text Placeholder 2">
            <a:extLst>
              <a:ext uri="{FF2B5EF4-FFF2-40B4-BE49-F238E27FC236}">
                <a16:creationId xmlns:a16="http://schemas.microsoft.com/office/drawing/2014/main" id="{E099301F-F262-4EB4-9AAA-D10A9CF42DCF}"/>
              </a:ext>
            </a:extLst>
          </p:cNvPr>
          <p:cNvSpPr>
            <a:spLocks noGrp="1"/>
          </p:cNvSpPr>
          <p:nvPr>
            <p:ph type="body" idx="18" hasCustomPrompt="1"/>
          </p:nvPr>
        </p:nvSpPr>
        <p:spPr>
          <a:xfrm>
            <a:off x="9090610"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Name</a:t>
            </a:r>
          </a:p>
        </p:txBody>
      </p:sp>
      <p:sp>
        <p:nvSpPr>
          <p:cNvPr id="48" name="Text Placeholder 2">
            <a:extLst>
              <a:ext uri="{FF2B5EF4-FFF2-40B4-BE49-F238E27FC236}">
                <a16:creationId xmlns:a16="http://schemas.microsoft.com/office/drawing/2014/main" id="{BD5BC820-7DAB-4C8E-A7E4-A885BBE9AB8E}"/>
              </a:ext>
            </a:extLst>
          </p:cNvPr>
          <p:cNvSpPr>
            <a:spLocks noGrp="1"/>
          </p:cNvSpPr>
          <p:nvPr>
            <p:ph type="body" idx="19" hasCustomPrompt="1"/>
          </p:nvPr>
        </p:nvSpPr>
        <p:spPr>
          <a:xfrm>
            <a:off x="9088189"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Title</a:t>
            </a:r>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r>
              <a:rPr lang="en-US"/>
              <a:t>Sample Footer Text</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r>
              <a:rPr lang="en-US"/>
              <a:t>2/7/20XX</a:t>
            </a:r>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728327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and Content Timelin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838200" y="1825625"/>
            <a:ext cx="10692810" cy="4351338"/>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a:t>2/7/20XX</a:t>
            </a:r>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27621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r>
              <a:rPr lang="en-US"/>
              <a:t>2/7/20XX</a:t>
            </a:r>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r>
              <a:rPr lang="en-US"/>
              <a:t>Sample Footer Text</a:t>
            </a:r>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a:t>
            </a:fld>
            <a:endParaRPr lang="en-US"/>
          </a:p>
        </p:txBody>
      </p:sp>
    </p:spTree>
    <p:extLst>
      <p:ext uri="{BB962C8B-B14F-4D97-AF65-F5344CB8AC3E}">
        <p14:creationId xmlns:p14="http://schemas.microsoft.com/office/powerpoint/2010/main" val="90603651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6" r:id="rId3"/>
    <p:sldLayoutId id="2147483675" r:id="rId4"/>
    <p:sldLayoutId id="2147483686" r:id="rId5"/>
    <p:sldLayoutId id="2147483662" r:id="rId6"/>
    <p:sldLayoutId id="2147483679" r:id="rId7"/>
    <p:sldLayoutId id="2147483682" r:id="rId8"/>
    <p:sldLayoutId id="2147483687" r:id="rId9"/>
    <p:sldLayoutId id="2147483665" r:id="rId10"/>
    <p:sldLayoutId id="2147483683" r:id="rId11"/>
    <p:sldLayoutId id="2147483677" r:id="rId12"/>
    <p:sldLayoutId id="2147483678" r:id="rId13"/>
    <p:sldLayoutId id="2147483684" r:id="rId14"/>
    <p:sldLayoutId id="2147483661" r:id="rId15"/>
    <p:sldLayoutId id="2147483663" r:id="rId16"/>
    <p:sldLayoutId id="2147483664" r:id="rId17"/>
    <p:sldLayoutId id="2147483666" r:id="rId18"/>
    <p:sldLayoutId id="2147483667" r:id="rId19"/>
    <p:sldLayoutId id="2147483685" r:id="rId20"/>
    <p:sldLayoutId id="2147483668" r:id="rId21"/>
    <p:sldLayoutId id="2147483669" r:id="rId22"/>
  </p:sldLayoutIdLst>
  <p:hf hdr="0" dt="0"/>
  <p:txStyles>
    <p:titleStyle>
      <a:lvl1pPr algn="l" defTabSz="914400" rtl="0" eaLnBrk="1" latinLnBrk="0" hangingPunct="1">
        <a:lnSpc>
          <a:spcPct val="90000"/>
        </a:lnSpc>
        <a:spcBef>
          <a:spcPct val="0"/>
        </a:spcBef>
        <a:buNone/>
        <a:defRPr sz="32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lusters of black grapes growing on vines">
            <a:extLst>
              <a:ext uri="{FF2B5EF4-FFF2-40B4-BE49-F238E27FC236}">
                <a16:creationId xmlns:a16="http://schemas.microsoft.com/office/drawing/2014/main" id="{3CF2725B-8BAD-4651-8A3F-80E73387133C}"/>
              </a:ext>
            </a:extLst>
          </p:cNvPr>
          <p:cNvPicPr>
            <a:picLocks noGrp="1" noChangeAspect="1"/>
          </p:cNvPicPr>
          <p:nvPr>
            <p:ph type="pic" sz="quarter" idx="13"/>
          </p:nvPr>
        </p:nvPicPr>
        <p:blipFill rotWithShape="1">
          <a:blip r:embed="rId2"/>
          <a:srcRect/>
          <a:stretch/>
        </p:blipFill>
        <p:spPr>
          <a:xfrm>
            <a:off x="2631456" y="244877"/>
            <a:ext cx="9552366" cy="6368244"/>
          </a:xfrm>
        </p:spPr>
      </p:pic>
      <p:sp>
        <p:nvSpPr>
          <p:cNvPr id="2" name="Title 1">
            <a:extLst>
              <a:ext uri="{FF2B5EF4-FFF2-40B4-BE49-F238E27FC236}">
                <a16:creationId xmlns:a16="http://schemas.microsoft.com/office/drawing/2014/main" id="{D9B36C10-A9EA-414E-B3D3-09BAD9FA950D}"/>
              </a:ext>
            </a:extLst>
          </p:cNvPr>
          <p:cNvSpPr>
            <a:spLocks noGrp="1"/>
          </p:cNvSpPr>
          <p:nvPr>
            <p:ph type="title"/>
          </p:nvPr>
        </p:nvSpPr>
        <p:spPr>
          <a:xfrm>
            <a:off x="520697" y="1040001"/>
            <a:ext cx="3338625" cy="3150159"/>
          </a:xfrm>
        </p:spPr>
        <p:txBody>
          <a:bodyPr>
            <a:normAutofit/>
          </a:bodyPr>
          <a:lstStyle/>
          <a:p>
            <a:r>
              <a:rPr lang="en-US"/>
              <a:t>Bacchus winery</a:t>
            </a:r>
          </a:p>
        </p:txBody>
      </p:sp>
      <p:sp>
        <p:nvSpPr>
          <p:cNvPr id="3" name="Subtitle 2">
            <a:extLst>
              <a:ext uri="{FF2B5EF4-FFF2-40B4-BE49-F238E27FC236}">
                <a16:creationId xmlns:a16="http://schemas.microsoft.com/office/drawing/2014/main" id="{0A140D27-0E15-4434-A8B8-FC32761449B0}"/>
              </a:ext>
            </a:extLst>
          </p:cNvPr>
          <p:cNvSpPr>
            <a:spLocks noGrp="1"/>
          </p:cNvSpPr>
          <p:nvPr>
            <p:ph type="body" sz="quarter" idx="14"/>
          </p:nvPr>
        </p:nvSpPr>
        <p:spPr>
          <a:xfrm>
            <a:off x="490538" y="4240213"/>
            <a:ext cx="3497262" cy="1801812"/>
          </a:xfrm>
        </p:spPr>
        <p:txBody>
          <a:bodyPr vert="horz" lIns="91440" tIns="45720" rIns="91440" bIns="45720" rtlCol="0" anchor="t">
            <a:normAutofit lnSpcReduction="10000"/>
          </a:bodyPr>
          <a:lstStyle/>
          <a:p>
            <a:r>
              <a:rPr lang="en-US"/>
              <a:t>Eric Jarman</a:t>
            </a:r>
          </a:p>
          <a:p>
            <a:r>
              <a:rPr lang="en-US"/>
              <a:t>Ronnie Maggard</a:t>
            </a:r>
          </a:p>
          <a:p>
            <a:r>
              <a:rPr lang="en-US"/>
              <a:t>Jenny Rosero</a:t>
            </a:r>
          </a:p>
          <a:p>
            <a:r>
              <a:rPr lang="en-US"/>
              <a:t>Anani </a:t>
            </a:r>
            <a:r>
              <a:rPr lang="en-US" err="1"/>
              <a:t>Vossah</a:t>
            </a:r>
          </a:p>
        </p:txBody>
      </p:sp>
    </p:spTree>
    <p:extLst>
      <p:ext uri="{BB962C8B-B14F-4D97-AF65-F5344CB8AC3E}">
        <p14:creationId xmlns:p14="http://schemas.microsoft.com/office/powerpoint/2010/main" val="170963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399C3-3EDC-4898-A2E4-D8ACEE6A32AA}"/>
              </a:ext>
            </a:extLst>
          </p:cNvPr>
          <p:cNvSpPr>
            <a:spLocks noGrp="1"/>
          </p:cNvSpPr>
          <p:nvPr>
            <p:ph type="title"/>
          </p:nvPr>
        </p:nvSpPr>
        <p:spPr>
          <a:xfrm>
            <a:off x="5693734" y="557304"/>
            <a:ext cx="5355265" cy="1625731"/>
          </a:xfrm>
        </p:spPr>
        <p:txBody>
          <a:bodyPr/>
          <a:lstStyle/>
          <a:p>
            <a:r>
              <a:rPr lang="en-US"/>
              <a:t>Introduction</a:t>
            </a:r>
          </a:p>
        </p:txBody>
      </p:sp>
      <p:pic>
        <p:nvPicPr>
          <p:cNvPr id="7" name="Picture Placeholder 6" descr="Barrels in distillery">
            <a:extLst>
              <a:ext uri="{FF2B5EF4-FFF2-40B4-BE49-F238E27FC236}">
                <a16:creationId xmlns:a16="http://schemas.microsoft.com/office/drawing/2014/main" id="{F718B2F1-208E-4A1D-9716-513B0D7093E4}"/>
              </a:ext>
            </a:extLst>
          </p:cNvPr>
          <p:cNvPicPr>
            <a:picLocks noGrp="1" noChangeAspect="1"/>
          </p:cNvPicPr>
          <p:nvPr>
            <p:ph type="pic" sz="quarter" idx="13"/>
          </p:nvPr>
        </p:nvPicPr>
        <p:blipFill rotWithShape="1">
          <a:blip r:embed="rId2"/>
          <a:srcRect/>
          <a:stretch/>
        </p:blipFill>
        <p:spPr>
          <a:xfrm>
            <a:off x="13138" y="136451"/>
            <a:ext cx="4702708" cy="3292792"/>
          </a:xfrm>
        </p:spPr>
      </p:pic>
      <p:pic>
        <p:nvPicPr>
          <p:cNvPr id="9" name="Picture Placeholder 8" descr="Bunch of grapes on vine">
            <a:extLst>
              <a:ext uri="{FF2B5EF4-FFF2-40B4-BE49-F238E27FC236}">
                <a16:creationId xmlns:a16="http://schemas.microsoft.com/office/drawing/2014/main" id="{D8F748D4-DB82-42E3-894A-0552C0FD2AB9}"/>
              </a:ext>
            </a:extLst>
          </p:cNvPr>
          <p:cNvPicPr>
            <a:picLocks noGrp="1" noChangeAspect="1"/>
          </p:cNvPicPr>
          <p:nvPr>
            <p:ph type="pic" sz="quarter" idx="14"/>
          </p:nvPr>
        </p:nvPicPr>
        <p:blipFill rotWithShape="1">
          <a:blip r:embed="rId3"/>
          <a:srcRect/>
          <a:stretch/>
        </p:blipFill>
        <p:spPr>
          <a:xfrm>
            <a:off x="19988" y="3432620"/>
            <a:ext cx="5138070" cy="3425380"/>
          </a:xfrm>
        </p:spPr>
      </p:pic>
      <p:sp>
        <p:nvSpPr>
          <p:cNvPr id="3" name="Content Placeholder 2">
            <a:extLst>
              <a:ext uri="{FF2B5EF4-FFF2-40B4-BE49-F238E27FC236}">
                <a16:creationId xmlns:a16="http://schemas.microsoft.com/office/drawing/2014/main" id="{AF5130D8-AD6A-4638-9059-326759848895}"/>
              </a:ext>
            </a:extLst>
          </p:cNvPr>
          <p:cNvSpPr>
            <a:spLocks noGrp="1"/>
          </p:cNvSpPr>
          <p:nvPr>
            <p:ph idx="1"/>
          </p:nvPr>
        </p:nvSpPr>
        <p:spPr>
          <a:xfrm>
            <a:off x="5693734" y="2104208"/>
            <a:ext cx="5355266" cy="4200672"/>
          </a:xfrm>
        </p:spPr>
        <p:txBody>
          <a:bodyPr>
            <a:normAutofit fontScale="85000" lnSpcReduction="20000"/>
          </a:bodyPr>
          <a:lstStyle/>
          <a:p>
            <a:r>
              <a:rPr lang="en-US"/>
              <a:t>Bacchus Winery is a family-owned winery that makes </a:t>
            </a:r>
            <a:r>
              <a:rPr lang="en-US">
                <a:ea typeface="+mn-lt"/>
                <a:cs typeface="+mn-lt"/>
              </a:rPr>
              <a:t>Merlot, Cabernet, Chablis, and Chardonnay. The new owners, Stan and Davis Bacchus, wish to continue their father's legacy and continue to run a successful winery. To do this they need to continue to improve their products and customer service. The database will help them in doing so. It will help answer the following questions: </a:t>
            </a:r>
            <a:endParaRPr lang="en-US"/>
          </a:p>
          <a:p>
            <a:pPr marL="342900" indent="-342900">
              <a:buChar char="•"/>
            </a:pPr>
            <a:r>
              <a:rPr lang="en-US">
                <a:ea typeface="+mn-lt"/>
                <a:cs typeface="+mn-lt"/>
              </a:rPr>
              <a:t>"Are all suppliers delivering on time? Is there a large gap between expected delivery and actual delivery?"</a:t>
            </a:r>
          </a:p>
          <a:p>
            <a:pPr marL="342900" indent="-342900">
              <a:buChar char="•"/>
            </a:pPr>
            <a:r>
              <a:rPr lang="en-US">
                <a:ea typeface="+mn-lt"/>
                <a:cs typeface="+mn-lt"/>
              </a:rPr>
              <a:t>"Are all wines selling as they thought? Is one wine not selling? Which distributor carries which wine?"</a:t>
            </a:r>
          </a:p>
          <a:p>
            <a:pPr marL="342900" indent="-342900">
              <a:buChar char="•"/>
            </a:pPr>
            <a:r>
              <a:rPr lang="en-US">
                <a:ea typeface="+mn-lt"/>
                <a:cs typeface="+mn-lt"/>
              </a:rPr>
              <a:t>"During the last four quarters, how many hours did each employee work?"</a:t>
            </a:r>
            <a:endParaRPr lang="en-US"/>
          </a:p>
        </p:txBody>
      </p:sp>
      <p:sp>
        <p:nvSpPr>
          <p:cNvPr id="182" name="Footer Placeholder 181">
            <a:extLst>
              <a:ext uri="{FF2B5EF4-FFF2-40B4-BE49-F238E27FC236}">
                <a16:creationId xmlns:a16="http://schemas.microsoft.com/office/drawing/2014/main" id="{8BB1C063-9855-4E9A-936C-931C7C65E3C1}"/>
              </a:ext>
            </a:extLst>
          </p:cNvPr>
          <p:cNvSpPr>
            <a:spLocks noGrp="1"/>
          </p:cNvSpPr>
          <p:nvPr>
            <p:ph type="ftr" sz="quarter" idx="11"/>
          </p:nvPr>
        </p:nvSpPr>
        <p:spPr>
          <a:xfrm>
            <a:off x="154429" y="6398878"/>
            <a:ext cx="4497315" cy="365125"/>
          </a:xfrm>
        </p:spPr>
        <p:txBody>
          <a:bodyPr>
            <a:noAutofit/>
          </a:bodyPr>
          <a:lstStyle/>
          <a:p>
            <a:r>
              <a:rPr lang="en-US" cap="all">
                <a:solidFill>
                  <a:srgbClr val="FFFFFF"/>
                </a:solidFill>
                <a:ea typeface="+mj-lt"/>
                <a:cs typeface="+mj-lt"/>
              </a:rPr>
              <a:t>BACCHUS WINERY</a:t>
            </a:r>
            <a:endParaRPr lang="en-US"/>
          </a:p>
        </p:txBody>
      </p:sp>
      <p:sp>
        <p:nvSpPr>
          <p:cNvPr id="183" name="Slide Number Placeholder 182">
            <a:extLst>
              <a:ext uri="{FF2B5EF4-FFF2-40B4-BE49-F238E27FC236}">
                <a16:creationId xmlns:a16="http://schemas.microsoft.com/office/drawing/2014/main" id="{29707739-DA1E-4E29-A977-FC44841FF2DF}"/>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2</a:t>
            </a:fld>
            <a:endParaRPr lang="en-US"/>
          </a:p>
        </p:txBody>
      </p:sp>
    </p:spTree>
    <p:extLst>
      <p:ext uri="{BB962C8B-B14F-4D97-AF65-F5344CB8AC3E}">
        <p14:creationId xmlns:p14="http://schemas.microsoft.com/office/powerpoint/2010/main" val="17902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15E37-3C95-4E35-8624-CC190CC12235}"/>
              </a:ext>
            </a:extLst>
          </p:cNvPr>
          <p:cNvSpPr>
            <a:spLocks noGrp="1"/>
          </p:cNvSpPr>
          <p:nvPr>
            <p:ph type="title"/>
          </p:nvPr>
        </p:nvSpPr>
        <p:spPr>
          <a:xfrm>
            <a:off x="680485" y="675167"/>
            <a:ext cx="4693195" cy="1531078"/>
          </a:xfrm>
        </p:spPr>
        <p:txBody>
          <a:bodyPr>
            <a:normAutofit/>
          </a:bodyPr>
          <a:lstStyle/>
          <a:p>
            <a:r>
              <a:rPr lang="en-US"/>
              <a:t>Finalized</a:t>
            </a:r>
            <a:br>
              <a:rPr lang="en-US"/>
            </a:br>
            <a:r>
              <a:rPr lang="en-US"/>
              <a:t>ERD </a:t>
            </a:r>
          </a:p>
        </p:txBody>
      </p:sp>
      <p:sp>
        <p:nvSpPr>
          <p:cNvPr id="39" name="Footer Placeholder 38">
            <a:extLst>
              <a:ext uri="{FF2B5EF4-FFF2-40B4-BE49-F238E27FC236}">
                <a16:creationId xmlns:a16="http://schemas.microsoft.com/office/drawing/2014/main" id="{F98A8A15-91B5-4554-95A4-612A5FC0ECC7}"/>
              </a:ext>
            </a:extLst>
          </p:cNvPr>
          <p:cNvSpPr>
            <a:spLocks noGrp="1"/>
          </p:cNvSpPr>
          <p:nvPr>
            <p:ph type="ftr" sz="quarter" idx="11"/>
          </p:nvPr>
        </p:nvSpPr>
        <p:spPr>
          <a:xfrm>
            <a:off x="154429" y="6398878"/>
            <a:ext cx="4497315" cy="365125"/>
          </a:xfrm>
        </p:spPr>
        <p:txBody>
          <a:bodyPr>
            <a:normAutofit/>
          </a:bodyPr>
          <a:lstStyle/>
          <a:p>
            <a:r>
              <a:rPr lang="en-US">
                <a:ea typeface="+mj-lt"/>
                <a:cs typeface="+mj-lt"/>
              </a:rPr>
              <a:t>BACCHUS WINERY</a:t>
            </a:r>
            <a:endParaRPr lang="en-US"/>
          </a:p>
        </p:txBody>
      </p:sp>
      <p:sp>
        <p:nvSpPr>
          <p:cNvPr id="37" name="Slide Number Placeholder 36">
            <a:extLst>
              <a:ext uri="{FF2B5EF4-FFF2-40B4-BE49-F238E27FC236}">
                <a16:creationId xmlns:a16="http://schemas.microsoft.com/office/drawing/2014/main" id="{D3141030-4F7D-4526-B0FC-1EA787D5BF2D}"/>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3</a:t>
            </a:fld>
            <a:endParaRPr lang="en-US"/>
          </a:p>
        </p:txBody>
      </p:sp>
      <p:pic>
        <p:nvPicPr>
          <p:cNvPr id="3" name="Picture 3" descr="Diagram&#10;&#10;Description automatically generated">
            <a:extLst>
              <a:ext uri="{FF2B5EF4-FFF2-40B4-BE49-F238E27FC236}">
                <a16:creationId xmlns:a16="http://schemas.microsoft.com/office/drawing/2014/main" id="{13349A1D-8C17-DB93-6CA6-F1DD2ECB29F8}"/>
              </a:ext>
            </a:extLst>
          </p:cNvPr>
          <p:cNvPicPr>
            <a:picLocks noGrp="1" noChangeAspect="1"/>
          </p:cNvPicPr>
          <p:nvPr>
            <p:ph idx="1"/>
          </p:nvPr>
        </p:nvPicPr>
        <p:blipFill>
          <a:blip r:embed="rId2"/>
          <a:stretch>
            <a:fillRect/>
          </a:stretch>
        </p:blipFill>
        <p:spPr>
          <a:xfrm>
            <a:off x="6388561" y="99849"/>
            <a:ext cx="4636720" cy="6756305"/>
          </a:xfrm>
        </p:spPr>
      </p:pic>
    </p:spTree>
    <p:extLst>
      <p:ext uri="{BB962C8B-B14F-4D97-AF65-F5344CB8AC3E}">
        <p14:creationId xmlns:p14="http://schemas.microsoft.com/office/powerpoint/2010/main" val="2976291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992A4-0D40-4A0F-BB3B-3E1AE6C3BF9D}"/>
              </a:ext>
            </a:extLst>
          </p:cNvPr>
          <p:cNvSpPr>
            <a:spLocks noGrp="1"/>
          </p:cNvSpPr>
          <p:nvPr>
            <p:ph type="title"/>
          </p:nvPr>
        </p:nvSpPr>
        <p:spPr>
          <a:xfrm>
            <a:off x="1143000" y="533401"/>
            <a:ext cx="9906000" cy="1382156"/>
          </a:xfrm>
        </p:spPr>
        <p:txBody>
          <a:bodyPr/>
          <a:lstStyle/>
          <a:p>
            <a:r>
              <a:rPr lang="en-US"/>
              <a:t>Employee Report</a:t>
            </a:r>
          </a:p>
        </p:txBody>
      </p:sp>
      <p:sp>
        <p:nvSpPr>
          <p:cNvPr id="6" name="Footer Placeholder 5">
            <a:extLst>
              <a:ext uri="{FF2B5EF4-FFF2-40B4-BE49-F238E27FC236}">
                <a16:creationId xmlns:a16="http://schemas.microsoft.com/office/drawing/2014/main" id="{C8C1BD91-A502-4CE9-B6CB-FBA31C8183A9}"/>
              </a:ext>
            </a:extLst>
          </p:cNvPr>
          <p:cNvSpPr>
            <a:spLocks noGrp="1"/>
          </p:cNvSpPr>
          <p:nvPr>
            <p:ph type="ftr" sz="quarter" idx="11"/>
          </p:nvPr>
        </p:nvSpPr>
        <p:spPr>
          <a:xfrm>
            <a:off x="154429" y="6398878"/>
            <a:ext cx="4497315" cy="365125"/>
          </a:xfrm>
        </p:spPr>
        <p:txBody>
          <a:bodyPr>
            <a:normAutofit/>
          </a:bodyPr>
          <a:lstStyle/>
          <a:p>
            <a:r>
              <a:rPr lang="en-US">
                <a:ea typeface="+mj-lt"/>
                <a:cs typeface="+mj-lt"/>
              </a:rPr>
              <a:t>BACCHUS WINERY</a:t>
            </a:r>
            <a:endParaRPr lang="en-US"/>
          </a:p>
        </p:txBody>
      </p:sp>
      <p:sp>
        <p:nvSpPr>
          <p:cNvPr id="7" name="Slide Number Placeholder 6">
            <a:extLst>
              <a:ext uri="{FF2B5EF4-FFF2-40B4-BE49-F238E27FC236}">
                <a16:creationId xmlns:a16="http://schemas.microsoft.com/office/drawing/2014/main" id="{2A40B6AB-E9B1-4B7E-BD4C-74C93ABF5CBC}"/>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4</a:t>
            </a:fld>
            <a:endParaRPr lang="en-US"/>
          </a:p>
        </p:txBody>
      </p:sp>
      <p:pic>
        <p:nvPicPr>
          <p:cNvPr id="5" name="Picture 7" descr="A picture containing table&#10;&#10;Description automatically generated">
            <a:extLst>
              <a:ext uri="{FF2B5EF4-FFF2-40B4-BE49-F238E27FC236}">
                <a16:creationId xmlns:a16="http://schemas.microsoft.com/office/drawing/2014/main" id="{11567ECE-3928-DBB6-88DB-8C65929BA577}"/>
              </a:ext>
            </a:extLst>
          </p:cNvPr>
          <p:cNvPicPr>
            <a:picLocks noGrp="1" noChangeAspect="1"/>
          </p:cNvPicPr>
          <p:nvPr>
            <p:ph idx="1"/>
          </p:nvPr>
        </p:nvPicPr>
        <p:blipFill rotWithShape="1">
          <a:blip r:embed="rId2"/>
          <a:srcRect r="213" b="35541"/>
          <a:stretch/>
        </p:blipFill>
        <p:spPr>
          <a:xfrm>
            <a:off x="7288428" y="1917809"/>
            <a:ext cx="3991543" cy="4069180"/>
          </a:xfrm>
        </p:spPr>
      </p:pic>
      <p:sp>
        <p:nvSpPr>
          <p:cNvPr id="9" name="Content Placeholder 2">
            <a:extLst>
              <a:ext uri="{FF2B5EF4-FFF2-40B4-BE49-F238E27FC236}">
                <a16:creationId xmlns:a16="http://schemas.microsoft.com/office/drawing/2014/main" id="{49948866-8CDE-0276-DCB4-F6E1B36216AD}"/>
              </a:ext>
            </a:extLst>
          </p:cNvPr>
          <p:cNvSpPr txBox="1">
            <a:spLocks/>
          </p:cNvSpPr>
          <p:nvPr/>
        </p:nvSpPr>
        <p:spPr>
          <a:xfrm>
            <a:off x="1141441" y="2071362"/>
            <a:ext cx="5355266" cy="4121845"/>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None/>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None/>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None/>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None/>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None/>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rgbClr val="001E2E"/>
                </a:solidFill>
                <a:latin typeface="Univers Condensed Light"/>
                <a:cs typeface="Times New Roman"/>
              </a:rPr>
              <a:t>   In the Employee Hours report, we found that the highest number of hours worked in the first quarter was 120 hours. They were worked by Janet Collins, Roz Murphey, Henry Dole, and Maria Costanza. The lowest number of hours worked was 72 hours. 20 of the 25 employees worked 72 hours.</a:t>
            </a:r>
          </a:p>
        </p:txBody>
      </p:sp>
    </p:spTree>
    <p:extLst>
      <p:ext uri="{BB962C8B-B14F-4D97-AF65-F5344CB8AC3E}">
        <p14:creationId xmlns:p14="http://schemas.microsoft.com/office/powerpoint/2010/main" val="2633091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992A4-0D40-4A0F-BB3B-3E1AE6C3BF9D}"/>
              </a:ext>
            </a:extLst>
          </p:cNvPr>
          <p:cNvSpPr>
            <a:spLocks noGrp="1"/>
          </p:cNvSpPr>
          <p:nvPr>
            <p:ph type="title"/>
          </p:nvPr>
        </p:nvSpPr>
        <p:spPr>
          <a:xfrm>
            <a:off x="1143000" y="533401"/>
            <a:ext cx="9906000" cy="1382156"/>
          </a:xfrm>
        </p:spPr>
        <p:txBody>
          <a:bodyPr/>
          <a:lstStyle/>
          <a:p>
            <a:r>
              <a:rPr lang="en-US"/>
              <a:t>Wine Report</a:t>
            </a:r>
          </a:p>
        </p:txBody>
      </p:sp>
      <p:sp>
        <p:nvSpPr>
          <p:cNvPr id="6" name="Footer Placeholder 5">
            <a:extLst>
              <a:ext uri="{FF2B5EF4-FFF2-40B4-BE49-F238E27FC236}">
                <a16:creationId xmlns:a16="http://schemas.microsoft.com/office/drawing/2014/main" id="{C8C1BD91-A502-4CE9-B6CB-FBA31C8183A9}"/>
              </a:ext>
            </a:extLst>
          </p:cNvPr>
          <p:cNvSpPr>
            <a:spLocks noGrp="1"/>
          </p:cNvSpPr>
          <p:nvPr>
            <p:ph type="ftr" sz="quarter" idx="11"/>
          </p:nvPr>
        </p:nvSpPr>
        <p:spPr>
          <a:xfrm>
            <a:off x="154429" y="6398878"/>
            <a:ext cx="4497315" cy="365125"/>
          </a:xfrm>
        </p:spPr>
        <p:txBody>
          <a:bodyPr/>
          <a:lstStyle/>
          <a:p>
            <a:r>
              <a:rPr lang="en-US">
                <a:ea typeface="+mj-lt"/>
                <a:cs typeface="+mj-lt"/>
              </a:rPr>
              <a:t>BACCHUS WINERY</a:t>
            </a:r>
            <a:endParaRPr lang="en-US"/>
          </a:p>
        </p:txBody>
      </p:sp>
      <p:sp>
        <p:nvSpPr>
          <p:cNvPr id="7" name="Slide Number Placeholder 6">
            <a:extLst>
              <a:ext uri="{FF2B5EF4-FFF2-40B4-BE49-F238E27FC236}">
                <a16:creationId xmlns:a16="http://schemas.microsoft.com/office/drawing/2014/main" id="{2A40B6AB-E9B1-4B7E-BD4C-74C93ABF5CBC}"/>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5</a:t>
            </a:fld>
            <a:endParaRPr lang="en-US"/>
          </a:p>
        </p:txBody>
      </p:sp>
      <p:pic>
        <p:nvPicPr>
          <p:cNvPr id="5" name="Picture 7" descr="A picture containing table&#10;&#10;Description automatically generated">
            <a:extLst>
              <a:ext uri="{FF2B5EF4-FFF2-40B4-BE49-F238E27FC236}">
                <a16:creationId xmlns:a16="http://schemas.microsoft.com/office/drawing/2014/main" id="{E2A0F7E0-E9DF-9C92-D72B-60C30BC12B04}"/>
              </a:ext>
            </a:extLst>
          </p:cNvPr>
          <p:cNvPicPr>
            <a:picLocks noGrp="1" noChangeAspect="1"/>
          </p:cNvPicPr>
          <p:nvPr>
            <p:ph idx="1"/>
          </p:nvPr>
        </p:nvPicPr>
        <p:blipFill rotWithShape="1">
          <a:blip r:embed="rId2"/>
          <a:srcRect t="64266" r="-439" b="16057"/>
          <a:stretch/>
        </p:blipFill>
        <p:spPr>
          <a:xfrm>
            <a:off x="687946" y="2089483"/>
            <a:ext cx="5761144" cy="2065895"/>
          </a:xfrm>
        </p:spPr>
      </p:pic>
      <p:sp>
        <p:nvSpPr>
          <p:cNvPr id="10" name="Content Placeholder 2">
            <a:extLst>
              <a:ext uri="{FF2B5EF4-FFF2-40B4-BE49-F238E27FC236}">
                <a16:creationId xmlns:a16="http://schemas.microsoft.com/office/drawing/2014/main" id="{C7376B8B-6A3E-2689-46CB-774AD3411544}"/>
              </a:ext>
            </a:extLst>
          </p:cNvPr>
          <p:cNvSpPr txBox="1">
            <a:spLocks/>
          </p:cNvSpPr>
          <p:nvPr/>
        </p:nvSpPr>
        <p:spPr>
          <a:xfrm>
            <a:off x="6330924" y="1920276"/>
            <a:ext cx="5355266" cy="4121845"/>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None/>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None/>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None/>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None/>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None/>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rgbClr val="001E2E"/>
                </a:solidFill>
                <a:latin typeface="Univers Condensed Light"/>
                <a:cs typeface="Times New Roman"/>
              </a:rPr>
              <a:t>   In the Wine Sales report, we found Merlot has the lowest total sales of $3,259. This wine is distributed by West Side Shipping. Chardonnay is the most sold wine with total sales of $5,204. Our main distributor for this wine is East Side Shipping. </a:t>
            </a:r>
          </a:p>
        </p:txBody>
      </p:sp>
    </p:spTree>
    <p:extLst>
      <p:ext uri="{BB962C8B-B14F-4D97-AF65-F5344CB8AC3E}">
        <p14:creationId xmlns:p14="http://schemas.microsoft.com/office/powerpoint/2010/main" val="3400440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992A4-0D40-4A0F-BB3B-3E1AE6C3BF9D}"/>
              </a:ext>
            </a:extLst>
          </p:cNvPr>
          <p:cNvSpPr>
            <a:spLocks noGrp="1"/>
          </p:cNvSpPr>
          <p:nvPr>
            <p:ph type="title"/>
          </p:nvPr>
        </p:nvSpPr>
        <p:spPr>
          <a:xfrm>
            <a:off x="1143000" y="533401"/>
            <a:ext cx="9906000" cy="1382156"/>
          </a:xfrm>
        </p:spPr>
        <p:txBody>
          <a:bodyPr/>
          <a:lstStyle/>
          <a:p>
            <a:r>
              <a:rPr lang="en-US"/>
              <a:t>Supplier Report</a:t>
            </a:r>
          </a:p>
        </p:txBody>
      </p:sp>
      <p:sp>
        <p:nvSpPr>
          <p:cNvPr id="6" name="Footer Placeholder 5">
            <a:extLst>
              <a:ext uri="{FF2B5EF4-FFF2-40B4-BE49-F238E27FC236}">
                <a16:creationId xmlns:a16="http://schemas.microsoft.com/office/drawing/2014/main" id="{C8C1BD91-A502-4CE9-B6CB-FBA31C8183A9}"/>
              </a:ext>
            </a:extLst>
          </p:cNvPr>
          <p:cNvSpPr>
            <a:spLocks noGrp="1"/>
          </p:cNvSpPr>
          <p:nvPr>
            <p:ph type="ftr" sz="quarter" idx="11"/>
          </p:nvPr>
        </p:nvSpPr>
        <p:spPr>
          <a:xfrm>
            <a:off x="154429" y="6398878"/>
            <a:ext cx="4497315" cy="365125"/>
          </a:xfrm>
        </p:spPr>
        <p:txBody>
          <a:bodyPr/>
          <a:lstStyle/>
          <a:p>
            <a:r>
              <a:rPr lang="en-US">
                <a:ea typeface="+mj-lt"/>
                <a:cs typeface="+mj-lt"/>
              </a:rPr>
              <a:t>BACCHUS WINERY</a:t>
            </a:r>
          </a:p>
        </p:txBody>
      </p:sp>
      <p:sp>
        <p:nvSpPr>
          <p:cNvPr id="7" name="Slide Number Placeholder 6">
            <a:extLst>
              <a:ext uri="{FF2B5EF4-FFF2-40B4-BE49-F238E27FC236}">
                <a16:creationId xmlns:a16="http://schemas.microsoft.com/office/drawing/2014/main" id="{2A40B6AB-E9B1-4B7E-BD4C-74C93ABF5CBC}"/>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6</a:t>
            </a:fld>
            <a:endParaRPr lang="en-US"/>
          </a:p>
        </p:txBody>
      </p:sp>
      <p:pic>
        <p:nvPicPr>
          <p:cNvPr id="5" name="Picture 7" descr="A picture containing table&#10;&#10;Description automatically generated">
            <a:extLst>
              <a:ext uri="{FF2B5EF4-FFF2-40B4-BE49-F238E27FC236}">
                <a16:creationId xmlns:a16="http://schemas.microsoft.com/office/drawing/2014/main" id="{4A4E195E-6756-A0DE-C219-03C65DAFCEE3}"/>
              </a:ext>
            </a:extLst>
          </p:cNvPr>
          <p:cNvPicPr>
            <a:picLocks noGrp="1" noChangeAspect="1"/>
          </p:cNvPicPr>
          <p:nvPr>
            <p:ph idx="1"/>
          </p:nvPr>
        </p:nvPicPr>
        <p:blipFill rotWithShape="1">
          <a:blip r:embed="rId2"/>
          <a:srcRect t="83168" r="392" b="247"/>
          <a:stretch/>
        </p:blipFill>
        <p:spPr>
          <a:xfrm>
            <a:off x="5777566" y="2206843"/>
            <a:ext cx="5714683" cy="1871466"/>
          </a:xfrm>
        </p:spPr>
      </p:pic>
      <p:sp>
        <p:nvSpPr>
          <p:cNvPr id="9" name="Content Placeholder 2">
            <a:extLst>
              <a:ext uri="{FF2B5EF4-FFF2-40B4-BE49-F238E27FC236}">
                <a16:creationId xmlns:a16="http://schemas.microsoft.com/office/drawing/2014/main" id="{BA66F0B3-838A-1161-769F-7D5E610E1991}"/>
              </a:ext>
            </a:extLst>
          </p:cNvPr>
          <p:cNvSpPr txBox="1">
            <a:spLocks/>
          </p:cNvSpPr>
          <p:nvPr/>
        </p:nvSpPr>
        <p:spPr>
          <a:xfrm>
            <a:off x="418855" y="2097638"/>
            <a:ext cx="5355266" cy="4121845"/>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None/>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None/>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None/>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None/>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None/>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rgbClr val="001E2E"/>
                </a:solidFill>
                <a:latin typeface="Univers Condensed Light"/>
                <a:cs typeface="Times New Roman"/>
              </a:rPr>
              <a:t>   The Wine Supplier report shows that for the month of May, Vates Inc and Boxes Inc delivered the supplies earlier than the expected delivery date. These are the main suppliers, and they are not showing any problem areas so far.   </a:t>
            </a:r>
          </a:p>
        </p:txBody>
      </p:sp>
    </p:spTree>
    <p:extLst>
      <p:ext uri="{BB962C8B-B14F-4D97-AF65-F5344CB8AC3E}">
        <p14:creationId xmlns:p14="http://schemas.microsoft.com/office/powerpoint/2010/main" val="2694395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9E736-254A-4657-A88B-DE71C47DA880}"/>
              </a:ext>
            </a:extLst>
          </p:cNvPr>
          <p:cNvSpPr>
            <a:spLocks noGrp="1"/>
          </p:cNvSpPr>
          <p:nvPr>
            <p:ph type="title"/>
          </p:nvPr>
        </p:nvSpPr>
        <p:spPr>
          <a:xfrm>
            <a:off x="839788" y="365125"/>
            <a:ext cx="10515600" cy="1325563"/>
          </a:xfrm>
        </p:spPr>
        <p:txBody>
          <a:bodyPr/>
          <a:lstStyle/>
          <a:p>
            <a:r>
              <a:rPr lang="en-US"/>
              <a:t>Assumptions</a:t>
            </a:r>
          </a:p>
        </p:txBody>
      </p:sp>
      <p:sp>
        <p:nvSpPr>
          <p:cNvPr id="4" name="Content Placeholder 3">
            <a:extLst>
              <a:ext uri="{FF2B5EF4-FFF2-40B4-BE49-F238E27FC236}">
                <a16:creationId xmlns:a16="http://schemas.microsoft.com/office/drawing/2014/main" id="{EA1C3B4B-27E0-48C6-BD24-1444DD46ED0A}"/>
              </a:ext>
            </a:extLst>
          </p:cNvPr>
          <p:cNvSpPr>
            <a:spLocks noGrp="1"/>
          </p:cNvSpPr>
          <p:nvPr>
            <p:ph sz="half" idx="2"/>
          </p:nvPr>
        </p:nvSpPr>
        <p:spPr>
          <a:xfrm>
            <a:off x="839788" y="2085271"/>
            <a:ext cx="9966434" cy="3684588"/>
          </a:xfrm>
        </p:spPr>
        <p:txBody>
          <a:bodyPr vert="horz" lIns="91440" tIns="45720" rIns="91440" bIns="45720" rtlCol="0" anchor="t">
            <a:normAutofit lnSpcReduction="10000"/>
          </a:bodyPr>
          <a:lstStyle/>
          <a:p>
            <a:pPr marL="283210" indent="-283210"/>
            <a:r>
              <a:rPr lang="en-US">
                <a:latin typeface="Univers Condensed Light"/>
                <a:cs typeface="Times New Roman"/>
              </a:rPr>
              <a:t>The winery produces four types of wines: merlot, cabernet, Chablis, and chardonnay.</a:t>
            </a:r>
          </a:p>
          <a:p>
            <a:pPr marL="283210" indent="-283210"/>
            <a:r>
              <a:rPr lang="en-US">
                <a:latin typeface="Univers Condensed Light"/>
                <a:cs typeface="Times New Roman"/>
              </a:rPr>
              <a:t>The winery has four key departments: finance and payroll, marketing, production, and distribution.</a:t>
            </a:r>
          </a:p>
          <a:p>
            <a:pPr marL="283210" indent="-283210"/>
            <a:r>
              <a:rPr lang="en-US">
                <a:latin typeface="Univers Condensed Light"/>
                <a:cs typeface="Times New Roman"/>
              </a:rPr>
              <a:t>The winery has a total of 25 employees, 27 if you include the Bacchus brothers.</a:t>
            </a:r>
          </a:p>
          <a:p>
            <a:pPr marL="283210" indent="-283210"/>
            <a:r>
              <a:rPr lang="en-US">
                <a:latin typeface="Univers Condensed Light"/>
                <a:cs typeface="Times New Roman"/>
              </a:rPr>
              <a:t>They have three key suppliers, each delivering six different wine-making components every month or so.</a:t>
            </a:r>
            <a:endParaRPr lang="en-US"/>
          </a:p>
          <a:p>
            <a:pPr marL="283210" indent="-283210"/>
            <a:r>
              <a:rPr lang="en-US">
                <a:latin typeface="Univers Condensed Light"/>
                <a:cs typeface="Times New Roman"/>
              </a:rPr>
              <a:t>Maria, in charge of distribution, would like distributors to be able to order online and track shipments. This will make dealings with the winery much more convenient for the distributors.</a:t>
            </a:r>
          </a:p>
          <a:p>
            <a:pPr marL="283210" indent="-283210"/>
            <a:r>
              <a:rPr lang="en-US">
                <a:latin typeface="Univers Condensed Light"/>
                <a:cs typeface="Times New Roman"/>
              </a:rPr>
              <a:t>The owners need information on wine distribution and which distributor carries each type of wine. This will help determine which distributor is the most effective at selling each wine as well as provide data to adjust marketing strategies.</a:t>
            </a:r>
          </a:p>
          <a:p>
            <a:pPr marL="283210" indent="-283210"/>
            <a:endParaRPr lang="en-US">
              <a:latin typeface="Univers Condensed Light"/>
            </a:endParaRPr>
          </a:p>
        </p:txBody>
      </p:sp>
      <p:sp>
        <p:nvSpPr>
          <p:cNvPr id="12" name="Footer Placeholder 11">
            <a:extLst>
              <a:ext uri="{FF2B5EF4-FFF2-40B4-BE49-F238E27FC236}">
                <a16:creationId xmlns:a16="http://schemas.microsoft.com/office/drawing/2014/main" id="{64A4EE82-5E82-4F50-9452-91AD29BC019C}"/>
              </a:ext>
            </a:extLst>
          </p:cNvPr>
          <p:cNvSpPr>
            <a:spLocks noGrp="1"/>
          </p:cNvSpPr>
          <p:nvPr>
            <p:ph type="ftr" sz="quarter" idx="11"/>
          </p:nvPr>
        </p:nvSpPr>
        <p:spPr>
          <a:xfrm>
            <a:off x="154429" y="6398878"/>
            <a:ext cx="4497315" cy="365125"/>
          </a:xfrm>
        </p:spPr>
        <p:txBody>
          <a:bodyPr/>
          <a:lstStyle/>
          <a:p>
            <a:r>
              <a:rPr lang="en-US">
                <a:ea typeface="+mj-lt"/>
                <a:cs typeface="+mj-lt"/>
              </a:rPr>
              <a:t>BACCHUS WINERY</a:t>
            </a:r>
          </a:p>
        </p:txBody>
      </p:sp>
      <p:sp>
        <p:nvSpPr>
          <p:cNvPr id="13" name="Slide Number Placeholder 12">
            <a:extLst>
              <a:ext uri="{FF2B5EF4-FFF2-40B4-BE49-F238E27FC236}">
                <a16:creationId xmlns:a16="http://schemas.microsoft.com/office/drawing/2014/main" id="{BF6287AF-451B-4FEA-A984-C734DD46F5F2}"/>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7</a:t>
            </a:fld>
            <a:endParaRPr lang="en-US"/>
          </a:p>
        </p:txBody>
      </p:sp>
    </p:spTree>
    <p:extLst>
      <p:ext uri="{BB962C8B-B14F-4D97-AF65-F5344CB8AC3E}">
        <p14:creationId xmlns:p14="http://schemas.microsoft.com/office/powerpoint/2010/main" val="4081779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8CD2A-2EC1-4055-AE20-4A35A1794F1C}"/>
              </a:ext>
            </a:extLst>
          </p:cNvPr>
          <p:cNvSpPr>
            <a:spLocks noGrp="1"/>
          </p:cNvSpPr>
          <p:nvPr>
            <p:ph type="title"/>
          </p:nvPr>
        </p:nvSpPr>
        <p:spPr>
          <a:xfrm>
            <a:off x="839788" y="365125"/>
            <a:ext cx="10515600" cy="1325563"/>
          </a:xfrm>
        </p:spPr>
        <p:txBody>
          <a:bodyPr/>
          <a:lstStyle/>
          <a:p>
            <a:r>
              <a:rPr lang="en-US"/>
              <a:t>Assumptions Cont.</a:t>
            </a:r>
          </a:p>
        </p:txBody>
      </p:sp>
      <p:sp>
        <p:nvSpPr>
          <p:cNvPr id="4" name="Content Placeholder 3">
            <a:extLst>
              <a:ext uri="{FF2B5EF4-FFF2-40B4-BE49-F238E27FC236}">
                <a16:creationId xmlns:a16="http://schemas.microsoft.com/office/drawing/2014/main" id="{CDE237F4-D8FA-4EB0-8875-57E81F3EA824}"/>
              </a:ext>
            </a:extLst>
          </p:cNvPr>
          <p:cNvSpPr>
            <a:spLocks noGrp="1"/>
          </p:cNvSpPr>
          <p:nvPr>
            <p:ph sz="half" idx="2"/>
          </p:nvPr>
        </p:nvSpPr>
        <p:spPr>
          <a:xfrm>
            <a:off x="839788" y="1927616"/>
            <a:ext cx="10386683" cy="3684588"/>
          </a:xfrm>
        </p:spPr>
        <p:txBody>
          <a:bodyPr vert="horz" lIns="91440" tIns="45720" rIns="91440" bIns="45720" rtlCol="0" anchor="t">
            <a:normAutofit/>
          </a:bodyPr>
          <a:lstStyle/>
          <a:p>
            <a:pPr marL="283210" indent="-283210"/>
            <a:r>
              <a:rPr lang="en-US">
                <a:latin typeface="Univers Condensed Light"/>
                <a:cs typeface="Times New Roman"/>
              </a:rPr>
              <a:t>The owners need information on employee time worked in the last four quarters. This will be helpful in determining employee productivity and identifying issues with attendance.</a:t>
            </a:r>
          </a:p>
          <a:p>
            <a:pPr marL="283210" indent="-283210"/>
            <a:r>
              <a:rPr lang="en-US">
                <a:latin typeface="Univers Condensed Light"/>
                <a:cs typeface="Times New Roman"/>
              </a:rPr>
              <a:t>Those in charge of keeping track of supply inventory need to be able to have an efficient way of tracking inventory and ordering more supplies. </a:t>
            </a:r>
            <a:endParaRPr lang="en-US">
              <a:latin typeface="Univers Condensed Light"/>
            </a:endParaRPr>
          </a:p>
          <a:p>
            <a:pPr marL="283210" indent="-283210"/>
            <a:r>
              <a:rPr lang="en-US">
                <a:latin typeface="Univers Condensed Light"/>
                <a:cs typeface="Times New Roman"/>
              </a:rPr>
              <a:t>The owners need to be able to keep track of supply delivery dates to see who delivers supplies most effectively so that they can continue to work with suppliers or find more efficient suppliers. </a:t>
            </a:r>
          </a:p>
          <a:p>
            <a:pPr marL="283210" indent="-283210"/>
            <a:endParaRPr lang="en-US">
              <a:latin typeface="Univers Condensed Light"/>
            </a:endParaRPr>
          </a:p>
          <a:p>
            <a:pPr marL="283210" indent="-283210"/>
            <a:endParaRPr lang="en-US"/>
          </a:p>
        </p:txBody>
      </p:sp>
      <p:sp>
        <p:nvSpPr>
          <p:cNvPr id="8" name="Footer Placeholder 7">
            <a:extLst>
              <a:ext uri="{FF2B5EF4-FFF2-40B4-BE49-F238E27FC236}">
                <a16:creationId xmlns:a16="http://schemas.microsoft.com/office/drawing/2014/main" id="{1CB6C385-03DD-40B8-8F1B-4E62C60C85AA}"/>
              </a:ext>
            </a:extLst>
          </p:cNvPr>
          <p:cNvSpPr>
            <a:spLocks noGrp="1"/>
          </p:cNvSpPr>
          <p:nvPr>
            <p:ph type="ftr" sz="quarter" idx="11"/>
          </p:nvPr>
        </p:nvSpPr>
        <p:spPr>
          <a:xfrm>
            <a:off x="154429" y="6398878"/>
            <a:ext cx="4497315" cy="365125"/>
          </a:xfrm>
        </p:spPr>
        <p:txBody>
          <a:bodyPr/>
          <a:lstStyle/>
          <a:p>
            <a:r>
              <a:rPr lang="en-US">
                <a:ea typeface="+mj-lt"/>
                <a:cs typeface="+mj-lt"/>
              </a:rPr>
              <a:t>BACCHUS WINERY</a:t>
            </a:r>
            <a:endParaRPr lang="en-US"/>
          </a:p>
        </p:txBody>
      </p:sp>
      <p:sp>
        <p:nvSpPr>
          <p:cNvPr id="9" name="Slide Number Placeholder 8">
            <a:extLst>
              <a:ext uri="{FF2B5EF4-FFF2-40B4-BE49-F238E27FC236}">
                <a16:creationId xmlns:a16="http://schemas.microsoft.com/office/drawing/2014/main" id="{203229A0-1321-49E2-9958-3B1F86E2CC8F}"/>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8</a:t>
            </a:fld>
            <a:endParaRPr lang="en-US"/>
          </a:p>
        </p:txBody>
      </p:sp>
    </p:spTree>
    <p:extLst>
      <p:ext uri="{BB962C8B-B14F-4D97-AF65-F5344CB8AC3E}">
        <p14:creationId xmlns:p14="http://schemas.microsoft.com/office/powerpoint/2010/main" val="742158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32718-615D-445E-861C-ADF040C4B2A4}"/>
              </a:ext>
            </a:extLst>
          </p:cNvPr>
          <p:cNvSpPr>
            <a:spLocks noGrp="1"/>
          </p:cNvSpPr>
          <p:nvPr>
            <p:ph type="title"/>
          </p:nvPr>
        </p:nvSpPr>
        <p:spPr>
          <a:xfrm>
            <a:off x="5146159" y="685800"/>
            <a:ext cx="6238688" cy="1382233"/>
          </a:xfrm>
        </p:spPr>
        <p:txBody>
          <a:bodyPr/>
          <a:lstStyle/>
          <a:p>
            <a:r>
              <a:rPr lang="en-US"/>
              <a:t>Thank you</a:t>
            </a:r>
          </a:p>
        </p:txBody>
      </p:sp>
      <p:pic>
        <p:nvPicPr>
          <p:cNvPr id="6" name="Picture Placeholder 5" descr="Misty vineyard">
            <a:extLst>
              <a:ext uri="{FF2B5EF4-FFF2-40B4-BE49-F238E27FC236}">
                <a16:creationId xmlns:a16="http://schemas.microsoft.com/office/drawing/2014/main" id="{610B39E1-AAA7-4199-8B7C-D12DD364E6D7}"/>
              </a:ext>
            </a:extLst>
          </p:cNvPr>
          <p:cNvPicPr>
            <a:picLocks noGrp="1" noChangeAspect="1"/>
          </p:cNvPicPr>
          <p:nvPr>
            <p:ph type="pic" sz="quarter" idx="13"/>
          </p:nvPr>
        </p:nvPicPr>
        <p:blipFill rotWithShape="1">
          <a:blip r:embed="rId2"/>
          <a:srcRect/>
          <a:stretch/>
        </p:blipFill>
        <p:spPr>
          <a:xfrm>
            <a:off x="0" y="436"/>
            <a:ext cx="4966447" cy="6850342"/>
          </a:xfrm>
        </p:spPr>
      </p:pic>
      <p:sp>
        <p:nvSpPr>
          <p:cNvPr id="35" name="Footer Placeholder 2">
            <a:extLst>
              <a:ext uri="{FF2B5EF4-FFF2-40B4-BE49-F238E27FC236}">
                <a16:creationId xmlns:a16="http://schemas.microsoft.com/office/drawing/2014/main" id="{B7DBC9F7-37C7-4A2D-ACBC-EBDA35886D84}"/>
              </a:ext>
            </a:extLst>
          </p:cNvPr>
          <p:cNvSpPr>
            <a:spLocks noGrp="1"/>
          </p:cNvSpPr>
          <p:nvPr>
            <p:ph type="ftr" sz="quarter" idx="11"/>
          </p:nvPr>
        </p:nvSpPr>
        <p:spPr>
          <a:xfrm>
            <a:off x="154429" y="6398878"/>
            <a:ext cx="4497315" cy="365125"/>
          </a:xfrm>
        </p:spPr>
        <p:txBody>
          <a:bodyPr/>
          <a:lstStyle>
            <a:lvl1pPr>
              <a:defRPr>
                <a:solidFill>
                  <a:schemeClr val="bg1"/>
                </a:solidFill>
              </a:defRPr>
            </a:lvl1pPr>
          </a:lstStyle>
          <a:p>
            <a:r>
              <a:rPr lang="en-US">
                <a:solidFill>
                  <a:srgbClr val="FFFFFF"/>
                </a:solidFill>
                <a:ea typeface="+mj-lt"/>
                <a:cs typeface="+mj-lt"/>
              </a:rPr>
              <a:t>BACCHUS WINERY</a:t>
            </a:r>
            <a:endParaRPr lang="en-US"/>
          </a:p>
        </p:txBody>
      </p:sp>
      <p:sp>
        <p:nvSpPr>
          <p:cNvPr id="3" name="Content Placeholder 2">
            <a:extLst>
              <a:ext uri="{FF2B5EF4-FFF2-40B4-BE49-F238E27FC236}">
                <a16:creationId xmlns:a16="http://schemas.microsoft.com/office/drawing/2014/main" id="{7137E6E0-B242-46D9-ABE6-B318CABC4509}"/>
              </a:ext>
            </a:extLst>
          </p:cNvPr>
          <p:cNvSpPr>
            <a:spLocks noGrp="1"/>
          </p:cNvSpPr>
          <p:nvPr>
            <p:ph idx="1"/>
          </p:nvPr>
        </p:nvSpPr>
        <p:spPr>
          <a:xfrm>
            <a:off x="5146158" y="2301949"/>
            <a:ext cx="6238687" cy="4022650"/>
          </a:xfrm>
        </p:spPr>
        <p:txBody>
          <a:bodyPr vert="horz" lIns="91440" tIns="45720" rIns="91440" bIns="45720" rtlCol="0" anchor="t">
            <a:normAutofit/>
          </a:bodyPr>
          <a:lstStyle/>
          <a:p>
            <a:pPr marL="0" indent="0"/>
            <a:r>
              <a:rPr lang="en-US">
                <a:ea typeface="+mn-lt"/>
                <a:cs typeface="+mn-lt"/>
              </a:rPr>
              <a:t>Eric Jarman</a:t>
            </a:r>
          </a:p>
          <a:p>
            <a:pPr marL="0" indent="0"/>
            <a:r>
              <a:rPr lang="en-US">
                <a:ea typeface="+mn-lt"/>
                <a:cs typeface="+mn-lt"/>
              </a:rPr>
              <a:t>Ronnie Maggard</a:t>
            </a:r>
          </a:p>
          <a:p>
            <a:pPr marL="0" indent="0"/>
            <a:r>
              <a:rPr lang="en-US">
                <a:ea typeface="+mn-lt"/>
                <a:cs typeface="+mn-lt"/>
              </a:rPr>
              <a:t>Jenny Rosero</a:t>
            </a:r>
          </a:p>
          <a:p>
            <a:pPr marL="0" indent="0"/>
            <a:r>
              <a:rPr lang="en-US">
                <a:ea typeface="+mn-lt"/>
                <a:cs typeface="+mn-lt"/>
              </a:rPr>
              <a:t>Anani </a:t>
            </a:r>
            <a:r>
              <a:rPr lang="en-US" err="1">
                <a:ea typeface="+mn-lt"/>
                <a:cs typeface="+mn-lt"/>
              </a:rPr>
              <a:t>Vossah</a:t>
            </a:r>
            <a:endParaRPr lang="en-US" err="1"/>
          </a:p>
        </p:txBody>
      </p:sp>
      <p:sp>
        <p:nvSpPr>
          <p:cNvPr id="9" name="Slide Number Placeholder 8">
            <a:extLst>
              <a:ext uri="{FF2B5EF4-FFF2-40B4-BE49-F238E27FC236}">
                <a16:creationId xmlns:a16="http://schemas.microsoft.com/office/drawing/2014/main" id="{219C547C-C2F1-493E-9B64-E089F9DBC6A3}"/>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9</a:t>
            </a:fld>
            <a:endParaRPr lang="en-US"/>
          </a:p>
        </p:txBody>
      </p:sp>
    </p:spTree>
    <p:extLst>
      <p:ext uri="{BB962C8B-B14F-4D97-AF65-F5344CB8AC3E}">
        <p14:creationId xmlns:p14="http://schemas.microsoft.com/office/powerpoint/2010/main" val="3043070934"/>
      </p:ext>
    </p:extLst>
  </p:cSld>
  <p:clrMapOvr>
    <a:masterClrMapping/>
  </p:clrMapOvr>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2f60e664-2f05-4fb5-a5ca-803fd1659e10">
      <Terms xmlns="http://schemas.microsoft.com/office/infopath/2007/PartnerControls"/>
    </lcf76f155ced4ddcb4097134ff3c332f>
    <TaxCatchAll xmlns="3a8085cc-17e1-45f8-a2ae-167638cf3451"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E7E79C84AFA114599FB94F52BD7CDFE" ma:contentTypeVersion="13" ma:contentTypeDescription="Create a new document." ma:contentTypeScope="" ma:versionID="7e07e22b671a7f6a1e103f5b3a71d3a8">
  <xsd:schema xmlns:xsd="http://www.w3.org/2001/XMLSchema" xmlns:xs="http://www.w3.org/2001/XMLSchema" xmlns:p="http://schemas.microsoft.com/office/2006/metadata/properties" xmlns:ns2="2f60e664-2f05-4fb5-a5ca-803fd1659e10" xmlns:ns3="3a8085cc-17e1-45f8-a2ae-167638cf3451" targetNamespace="http://schemas.microsoft.com/office/2006/metadata/properties" ma:root="true" ma:fieldsID="cde985e5d41642bb31e5982bc3d7d9d7" ns2:_="" ns3:_="">
    <xsd:import namespace="2f60e664-2f05-4fb5-a5ca-803fd1659e10"/>
    <xsd:import namespace="3a8085cc-17e1-45f8-a2ae-167638cf3451"/>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f60e664-2f05-4fb5-a5ca-803fd1659e1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4b3b29b4-c9d7-4060-9033-200701916857"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8085cc-17e1-45f8-a2ae-167638cf3451"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c5b97f79-5cb2-4231-b3e9-788de9f32c4a}" ma:internalName="TaxCatchAll" ma:showField="CatchAllData" ma:web="3a8085cc-17e1-45f8-a2ae-167638cf3451">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C263D7C-E9CB-4C77-8528-77A30083B7FC}">
  <ds:schemaRefs>
    <ds:schemaRef ds:uri="230e9df3-be65-4c73-a93b-d1236ebd677e"/>
    <ds:schemaRef ds:uri="2f60e664-2f05-4fb5-a5ca-803fd1659e10"/>
    <ds:schemaRef ds:uri="3a8085cc-17e1-45f8-a2ae-167638cf3451"/>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9A7051DC-D42B-41DA-BA8C-9787CF63F6D2}">
  <ds:schemaRefs>
    <ds:schemaRef ds:uri="2f60e664-2f05-4fb5-a5ca-803fd1659e10"/>
    <ds:schemaRef ds:uri="3a8085cc-17e1-45f8-a2ae-167638cf345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91F1737-EB5A-49A3-BFCA-A97A8DCDF401}">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_AngleLinesVTI</Template>
  <Application>Microsoft Office PowerPoint</Application>
  <PresentationFormat>Widescreen</PresentationFormat>
  <Slides>9</Slides>
  <Notes>0</Notes>
  <HiddenSlides>0</HiddenSlide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AngleLinesVTI</vt:lpstr>
      <vt:lpstr>Bacchus winery</vt:lpstr>
      <vt:lpstr>Introduction</vt:lpstr>
      <vt:lpstr>Finalized ERD </vt:lpstr>
      <vt:lpstr>Employee Report</vt:lpstr>
      <vt:lpstr>Wine Report</vt:lpstr>
      <vt:lpstr>Supplier Report</vt:lpstr>
      <vt:lpstr>Assumptions</vt:lpstr>
      <vt:lpstr>Assumptions Cont.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revision>1</cp:revision>
  <dcterms:created xsi:type="dcterms:W3CDTF">2023-05-05T21:08:21Z</dcterms:created>
  <dcterms:modified xsi:type="dcterms:W3CDTF">2023-05-10T00:06:05Z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0x0101004E7E79C84AFA114599FB94F52BD7CDFE</vt:lpwstr>
  </property>
  <property fmtid="{D5CDD505-2E9C-101B-9397-08002B2CF9AE}" pid="3" name="MediaServiceImageTags">
    <vt:lpwstr/>
  </property>
</Properties>
</file>